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Lst>
  <p:notesMasterIdLst>
    <p:notesMasterId r:id="rId30"/>
  </p:notesMasterIdLst>
  <p:handoutMasterIdLst>
    <p:handoutMasterId r:id="rId31"/>
  </p:handoutMasterIdLst>
  <p:sldIdLst>
    <p:sldId id="256" r:id="rId5"/>
    <p:sldId id="383" r:id="rId6"/>
    <p:sldId id="2147473803" r:id="rId7"/>
    <p:sldId id="346" r:id="rId8"/>
    <p:sldId id="275" r:id="rId9"/>
    <p:sldId id="2147473805" r:id="rId10"/>
    <p:sldId id="259" r:id="rId11"/>
    <p:sldId id="2147473806" r:id="rId12"/>
    <p:sldId id="371" r:id="rId13"/>
    <p:sldId id="315" r:id="rId14"/>
    <p:sldId id="373" r:id="rId15"/>
    <p:sldId id="317" r:id="rId16"/>
    <p:sldId id="307" r:id="rId17"/>
    <p:sldId id="324" r:id="rId18"/>
    <p:sldId id="372" r:id="rId19"/>
    <p:sldId id="378" r:id="rId20"/>
    <p:sldId id="362" r:id="rId21"/>
    <p:sldId id="333" r:id="rId22"/>
    <p:sldId id="271" r:id="rId23"/>
    <p:sldId id="302" r:id="rId24"/>
    <p:sldId id="280" r:id="rId25"/>
    <p:sldId id="329" r:id="rId26"/>
    <p:sldId id="380" r:id="rId27"/>
    <p:sldId id="381" r:id="rId28"/>
    <p:sldId id="379" r:id="rId29"/>
  </p:sldIdLst>
  <p:sldSz cx="9144000" cy="5143500" type="screen16x9"/>
  <p:notesSz cx="7010400" cy="9296400"/>
  <p:embeddedFontLst>
    <p:embeddedFont>
      <p:font typeface="Delivery" panose="020B0604020202020204" charset="0"/>
      <p:regular r:id="rId32"/>
      <p:bold r:id="rId33"/>
      <p:italic r:id="rId34"/>
      <p:boldItalic r:id="rId35"/>
    </p:embeddedFont>
  </p:embeddedFontLst>
  <p:custDataLst>
    <p:tags r:id="rId36"/>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2">
          <p15:clr>
            <a:srgbClr val="A4A3A4"/>
          </p15:clr>
        </p15:guide>
        <p15:guide id="2" orient="horz" pos="3027">
          <p15:clr>
            <a:srgbClr val="A4A3A4"/>
          </p15:clr>
        </p15:guide>
        <p15:guide id="3" orient="horz" pos="166">
          <p15:clr>
            <a:srgbClr val="A4A3A4"/>
          </p15:clr>
        </p15:guide>
        <p15:guide id="4" orient="horz" pos="573">
          <p15:clr>
            <a:srgbClr val="A4A3A4"/>
          </p15:clr>
        </p15:guide>
        <p15:guide id="5" orient="horz" pos="2765">
          <p15:clr>
            <a:srgbClr val="A4A3A4"/>
          </p15:clr>
        </p15:guide>
        <p15:guide id="6" orient="horz" pos="480">
          <p15:clr>
            <a:srgbClr val="A4A3A4"/>
          </p15:clr>
        </p15:guide>
        <p15:guide id="7" orient="horz" pos="303">
          <p15:clr>
            <a:srgbClr val="A4A3A4"/>
          </p15:clr>
        </p15:guide>
        <p15:guide id="8" orient="horz" pos="3128">
          <p15:clr>
            <a:srgbClr val="A4A3A4"/>
          </p15:clr>
        </p15:guide>
        <p15:guide id="9" orient="horz" pos="2528">
          <p15:clr>
            <a:srgbClr val="A4A3A4"/>
          </p15:clr>
        </p15:guide>
        <p15:guide id="10" pos="2812">
          <p15:clr>
            <a:srgbClr val="A4A3A4"/>
          </p15:clr>
        </p15:guide>
        <p15:guide id="11" pos="5646">
          <p15:clr>
            <a:srgbClr val="A4A3A4"/>
          </p15:clr>
        </p15:guide>
        <p15:guide id="12" pos="261">
          <p15:clr>
            <a:srgbClr val="A4A3A4"/>
          </p15:clr>
        </p15:guide>
        <p15:guide id="13" pos="2949">
          <p15:clr>
            <a:srgbClr val="A4A3A4"/>
          </p15:clr>
        </p15:guide>
        <p15:guide id="14" pos="113">
          <p15:clr>
            <a:srgbClr val="A4A3A4"/>
          </p15:clr>
        </p15:guide>
        <p15:guide id="15" pos="5500">
          <p15:clr>
            <a:srgbClr val="A4A3A4"/>
          </p15:clr>
        </p15:guide>
        <p15:guide id="16" pos="5281">
          <p15:clr>
            <a:srgbClr val="A4A3A4"/>
          </p15:clr>
        </p15:guide>
        <p15:guide id="17" orient="horz" pos="690">
          <p15:clr>
            <a:srgbClr val="A4A3A4"/>
          </p15:clr>
        </p15:guide>
        <p15:guide id="18" orient="horz" pos="68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4888C-17CB-C9F3-39B0-52269D2A1826}" v="338" dt="2023-11-28T13:45:58.028"/>
    <p1510:client id="{2A8DB8F6-4053-BC5E-5FE8-06D4AA75342A}" v="4" dt="2023-11-30T20:52:36.499"/>
    <p1510:client id="{2C0B1B2F-CB3E-4717-A14D-C5567EA2C1F8}" v="1" dt="2023-11-28T22:27:35.210"/>
    <p1510:client id="{2F7311FB-4290-444E-A661-EA744417844E}" v="24" dt="2023-11-29T00:05:07.718"/>
    <p1510:client id="{340CD5EA-1E72-35A0-2A6D-764011120A30}" v="13" dt="2023-11-29T00:04:17.828"/>
    <p1510:client id="{363E8D71-9A94-7402-CECF-6484C30ECC88}" v="1919" dt="2023-11-28T18:58:51.602"/>
    <p1510:client id="{61F0F22A-CEB0-98B8-D376-1216574CACAF}" v="194" dt="2023-11-28T11:29:13.976"/>
    <p1510:client id="{814A8AD2-FFE4-4617-009E-45A2D9802417}" v="6" dt="2023-11-28T17:00:34.790"/>
    <p1510:client id="{A315F46A-9278-4B91-BE11-3585D5AEC827}" v="1" dt="2023-11-29T17:24:23.695"/>
    <p1510:client id="{A42BB2D9-8B69-992C-5B06-17EA0B465492}" v="5" dt="2023-12-04T20:45:42.177"/>
  </p1510:revLst>
</p1510:revInfo>
</file>

<file path=ppt/tableStyles.xml><?xml version="1.0" encoding="utf-8"?>
<a:tblStyleLst xmlns:a="http://schemas.openxmlformats.org/drawingml/2006/main" def="{5C22544A-7EE6-4342-B048-85BDC9FD1C3A}">
  <a:tblStyle styleId="{E969EC77-1B40-4C77-A995-AF05D22D4D0E}" styleName="DPDHL Table White BG">
    <a:tblBg>
      <a:fill>
        <a:noFill/>
      </a:fill>
    </a:tblBg>
    <a:wholeTbl>
      <a:tcTxStyle>
        <a:fontRef idx="minor"/>
        <a:schemeClr val="accent2"/>
      </a:tcTxStyle>
      <a:tcStyle>
        <a:tcBdr>
          <a:left>
            <a:ln>
              <a:noFill/>
            </a:ln>
          </a:left>
          <a:right>
            <a:ln>
              <a:noFill/>
            </a:ln>
          </a:right>
          <a:top>
            <a:ln>
              <a:noFill/>
            </a:ln>
          </a:top>
          <a:bottom>
            <a:ln>
              <a:noFill/>
            </a:ln>
          </a:bottom>
          <a:insideH>
            <a:ln w="12700" cmpd="sng">
              <a:solidFill>
                <a:schemeClr val="accent2"/>
              </a:solidFill>
            </a:ln>
          </a:insideH>
          <a:insideV>
            <a:ln>
              <a:noFill/>
            </a:ln>
          </a:insideV>
        </a:tcBdr>
        <a:fill>
          <a:solidFill>
            <a:schemeClr val="bg1">
              <a:tint val="100000"/>
            </a:schemeClr>
          </a:solidFill>
        </a:fill>
      </a:tcStyle>
    </a:wholeTbl>
    <a:band1H>
      <a:tcStyle>
        <a:tcBdr/>
        <a:fill>
          <a:solidFill>
            <a:schemeClr val="accent5">
              <a:tint val="100000"/>
            </a:schemeClr>
          </a:solidFill>
        </a:fill>
      </a:tcStyle>
    </a:band1H>
    <a:band2H>
      <a:tcStyle>
        <a:tcBdr/>
      </a:tcStyle>
    </a:band2H>
    <a:band1V>
      <a:tcStyle>
        <a:tcBdr/>
        <a:fill>
          <a:solidFill>
            <a:schemeClr val="accent3">
              <a:lumMod val="20000"/>
              <a:lumOff val="80000"/>
            </a:schemeClr>
          </a:solidFill>
        </a:fill>
      </a:tcStyle>
    </a:band1V>
    <a:band2V>
      <a:tcStyle>
        <a:tcBdr/>
      </a:tcStyle>
    </a:band2V>
    <a:lastCol>
      <a:tcTxStyle b="on"/>
      <a:tcStyle>
        <a:tcBdr/>
      </a:tcStyle>
    </a:lastCol>
    <a:firstCol>
      <a:tcTxStyle/>
      <a:tcStyle>
        <a:tcBdr/>
      </a:tcStyle>
    </a:firstCol>
    <a:lastRow>
      <a:tcTxStyle b="on"/>
      <a:tcStyle>
        <a:tcBdr/>
        <a:fill>
          <a:solidFill>
            <a:schemeClr val="bg1"/>
          </a:solidFill>
        </a:fill>
      </a:tcStyle>
    </a:lastRow>
    <a:firstRow>
      <a:tcTxStyle b="on"/>
      <a:tcStyle>
        <a:tcBdr>
          <a:bottom>
            <a:ln w="12700" cmpd="sng">
              <a:solidFill>
                <a:schemeClr val="accent2"/>
              </a:solidFill>
            </a:ln>
          </a:bottom>
        </a:tcBdr>
        <a:fill>
          <a:solidFill>
            <a:schemeClr val="bg1"/>
          </a:solidFill>
        </a:fill>
      </a:tcStyle>
    </a:firstRow>
  </a:tblStyle>
  <a:tblStyle styleId="{09810C2D-2C2F-4581-8AFF-CD78C2D722A2}" styleName="DPDHL Table No BG">
    <a:tblBg>
      <a:fill>
        <a:noFill/>
      </a:fill>
    </a:tblBg>
    <a:wholeTbl>
      <a:tcTxStyle>
        <a:fontRef idx="minor"/>
        <a:schemeClr val="accent2"/>
      </a:tcTxStyle>
      <a:tcStyle>
        <a:tcBdr>
          <a:left>
            <a:ln>
              <a:noFill/>
            </a:ln>
          </a:left>
          <a:right>
            <a:ln>
              <a:noFill/>
            </a:ln>
          </a:right>
          <a:top>
            <a:ln>
              <a:noFill/>
            </a:ln>
          </a:top>
          <a:bottom>
            <a:ln>
              <a:noFill/>
            </a:ln>
          </a:bottom>
          <a:insideH>
            <a:ln w="12700" cmpd="sng">
              <a:solidFill>
                <a:schemeClr val="accent2"/>
              </a:solidFill>
            </a:ln>
          </a:insideH>
          <a:insideV>
            <a:ln>
              <a:noFill/>
            </a:ln>
          </a:insideV>
        </a:tcBdr>
        <a:fill>
          <a:noFill/>
        </a:fill>
      </a:tcStyle>
    </a:wholeTbl>
    <a:band1H>
      <a:tcStyle>
        <a:tcBdr/>
        <a:fill>
          <a:solidFill>
            <a:schemeClr val="accent5">
              <a:tint val="100000"/>
            </a:schemeClr>
          </a:solidFill>
        </a:fill>
      </a:tcStyle>
    </a:band1H>
    <a:band2H>
      <a:tcStyle>
        <a:tcBdr/>
      </a:tcStyle>
    </a:band2H>
    <a:band1V>
      <a:tcStyle>
        <a:tcBdr/>
        <a:fill>
          <a:solidFill>
            <a:schemeClr val="accent3">
              <a:lumMod val="20000"/>
              <a:lumOff val="80000"/>
            </a:schemeClr>
          </a:solidFill>
        </a:fill>
      </a:tcStyle>
    </a:band1V>
    <a:band2V>
      <a:tcStyle>
        <a:tcBdr/>
      </a:tcStyle>
    </a:band2V>
    <a:lastCol>
      <a:tcTxStyle b="on"/>
      <a:tcStyle>
        <a:tcBdr/>
      </a:tcStyle>
    </a:lastCol>
    <a:firstCol>
      <a:tcTxStyle/>
      <a:tcStyle>
        <a:tcBdr/>
      </a:tcStyle>
    </a:firstCol>
    <a:lastRow>
      <a:tcTxStyle b="on"/>
      <a:tcStyle>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702"/>
        <p:guide orient="horz" pos="3027"/>
        <p:guide orient="horz" pos="166"/>
        <p:guide orient="horz" pos="573"/>
        <p:guide orient="horz" pos="2765"/>
        <p:guide orient="horz" pos="480"/>
        <p:guide orient="horz" pos="303"/>
        <p:guide orient="horz" pos="3128"/>
        <p:guide orient="horz" pos="2528"/>
        <p:guide pos="2812"/>
        <p:guide pos="5646"/>
        <p:guide pos="261"/>
        <p:guide pos="2949"/>
        <p:guide pos="113"/>
        <p:guide pos="5500"/>
        <p:guide pos="5281"/>
        <p:guide orient="horz" pos="690"/>
        <p:guide orient="horz" pos="689"/>
      </p:guideLst>
    </p:cSldViewPr>
  </p:slide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3.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4.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385600" cy="475800"/>
          </a:xfrm>
          <a:prstGeom prst="rect">
            <a:avLst/>
          </a:prstGeom>
        </p:spPr>
        <p:txBody>
          <a:bodyPr vert="horz" lIns="183420" tIns="183420" rIns="183420" bIns="0" rtlCol="0"/>
          <a:lstStyle>
            <a:lvl1pPr algn="l">
              <a:defRPr sz="1200"/>
            </a:lvl1pPr>
          </a:lstStyle>
          <a:p>
            <a:endParaRPr lang="en-US">
              <a:latin typeface="Arial" pitchFamily="34" charset="0"/>
              <a:cs typeface="Arial" pitchFamily="34" charset="0"/>
            </a:endParaRPr>
          </a:p>
        </p:txBody>
      </p:sp>
      <p:sp>
        <p:nvSpPr>
          <p:cNvPr id="3" name="Datumsplatzhalter 2"/>
          <p:cNvSpPr>
            <a:spLocks noGrp="1"/>
          </p:cNvSpPr>
          <p:nvPr>
            <p:ph type="dt" sz="quarter" idx="1"/>
          </p:nvPr>
        </p:nvSpPr>
        <p:spPr>
          <a:xfrm>
            <a:off x="3624800" y="0"/>
            <a:ext cx="3385600" cy="475800"/>
          </a:xfrm>
          <a:prstGeom prst="rect">
            <a:avLst/>
          </a:prstGeom>
        </p:spPr>
        <p:txBody>
          <a:bodyPr vert="horz" lIns="183420" tIns="183420" rIns="183420" bIns="0" rtlCol="0"/>
          <a:lstStyle>
            <a:lvl1pPr algn="r">
              <a:defRPr sz="1200"/>
            </a:lvl1pPr>
          </a:lstStyle>
          <a:p>
            <a:fld id="{19D11D04-14B6-471D-A1D6-B426EF7888B1}" type="datetimeFigureOut">
              <a:rPr lang="en-US" smtClean="0">
                <a:latin typeface="Arial" pitchFamily="34" charset="0"/>
                <a:cs typeface="Arial" pitchFamily="34" charset="0"/>
              </a:rPr>
              <a:pPr/>
              <a:t>12/4/2023</a:t>
            </a:fld>
            <a:endParaRPr lang="en-US">
              <a:latin typeface="Arial" pitchFamily="34" charset="0"/>
              <a:cs typeface="Arial" pitchFamily="34" charset="0"/>
            </a:endParaRPr>
          </a:p>
        </p:txBody>
      </p:sp>
      <p:sp>
        <p:nvSpPr>
          <p:cNvPr id="4" name="Fußzeilenplatzhalter 3"/>
          <p:cNvSpPr>
            <a:spLocks noGrp="1"/>
          </p:cNvSpPr>
          <p:nvPr>
            <p:ph type="ftr" sz="quarter" idx="2"/>
          </p:nvPr>
        </p:nvSpPr>
        <p:spPr>
          <a:xfrm>
            <a:off x="0" y="8747400"/>
            <a:ext cx="3385600" cy="549000"/>
          </a:xfrm>
          <a:prstGeom prst="rect">
            <a:avLst/>
          </a:prstGeom>
        </p:spPr>
        <p:txBody>
          <a:bodyPr vert="horz" lIns="183420" tIns="0" rIns="183420" bIns="183420" rtlCol="0" anchor="b"/>
          <a:lstStyle>
            <a:lvl1pPr algn="l">
              <a:defRPr sz="1200"/>
            </a:lvl1pPr>
          </a:lstStyle>
          <a:p>
            <a:endParaRPr lang="en-US">
              <a:latin typeface="Arial" pitchFamily="34" charset="0"/>
              <a:cs typeface="Arial" pitchFamily="34" charset="0"/>
            </a:endParaRPr>
          </a:p>
        </p:txBody>
      </p:sp>
      <p:sp>
        <p:nvSpPr>
          <p:cNvPr id="5" name="Foliennummernplatzhalter 4"/>
          <p:cNvSpPr>
            <a:spLocks noGrp="1"/>
          </p:cNvSpPr>
          <p:nvPr>
            <p:ph type="sldNum" sz="quarter" idx="3"/>
          </p:nvPr>
        </p:nvSpPr>
        <p:spPr>
          <a:xfrm>
            <a:off x="3624800" y="8747400"/>
            <a:ext cx="3385600" cy="549000"/>
          </a:xfrm>
          <a:prstGeom prst="rect">
            <a:avLst/>
          </a:prstGeom>
        </p:spPr>
        <p:txBody>
          <a:bodyPr vert="horz" lIns="183420" tIns="0" rIns="183420" bIns="183420" rtlCol="0" anchor="b"/>
          <a:lstStyle>
            <a:lvl1pPr algn="r">
              <a:defRPr sz="1200"/>
            </a:lvl1pPr>
          </a:lstStyle>
          <a:p>
            <a:r>
              <a:rPr lang="en-US">
                <a:latin typeface="Arial" pitchFamily="34" charset="0"/>
                <a:cs typeface="Arial" pitchFamily="34" charset="0"/>
              </a:rPr>
              <a:t>Hand out </a:t>
            </a:r>
            <a:fld id="{1987F2A0-9623-4C79-B830-6D590DA5FFFF}" type="slidenum">
              <a:rPr lang="en-US" smtClean="0">
                <a:latin typeface="Arial" pitchFamily="34" charset="0"/>
                <a:cs typeface="Arial" pitchFamily="34" charset="0"/>
              </a: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4018454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385600" cy="549000"/>
          </a:xfrm>
          <a:prstGeom prst="rect">
            <a:avLst/>
          </a:prstGeom>
        </p:spPr>
        <p:txBody>
          <a:bodyPr vert="horz" lIns="183420" tIns="183420" rIns="183420" bIns="0" rtlCol="0"/>
          <a:lstStyle>
            <a:lvl1pPr algn="l">
              <a:defRPr sz="1200" b="0">
                <a:latin typeface="Delivery" panose="020F0503020204020204" pitchFamily="34" charset="0"/>
                <a:sym typeface="Delivery" panose="020F0503020204020204" pitchFamily="34" charset="0"/>
              </a:defRPr>
            </a:lvl1pPr>
          </a:lstStyle>
          <a:p>
            <a:endParaRPr lang="en-US"/>
          </a:p>
        </p:txBody>
      </p:sp>
      <p:sp>
        <p:nvSpPr>
          <p:cNvPr id="3" name="Datumsplatzhalter 2"/>
          <p:cNvSpPr>
            <a:spLocks noGrp="1"/>
          </p:cNvSpPr>
          <p:nvPr>
            <p:ph type="dt" idx="1"/>
          </p:nvPr>
        </p:nvSpPr>
        <p:spPr>
          <a:xfrm>
            <a:off x="3624800" y="0"/>
            <a:ext cx="3385600" cy="549000"/>
          </a:xfrm>
          <a:prstGeom prst="rect">
            <a:avLst/>
          </a:prstGeom>
        </p:spPr>
        <p:txBody>
          <a:bodyPr vert="horz" lIns="183420" tIns="183420" rIns="183420" bIns="0" rtlCol="0"/>
          <a:lstStyle>
            <a:lvl1pPr algn="r">
              <a:defRPr sz="1200" b="0">
                <a:latin typeface="Delivery" panose="020F0503020204020204" pitchFamily="34" charset="0"/>
                <a:sym typeface="Delivery" panose="020F0503020204020204" pitchFamily="34" charset="0"/>
              </a:defRPr>
            </a:lvl1pPr>
          </a:lstStyle>
          <a:p>
            <a:fld id="{2636F879-443D-410F-A2CF-15E984F48DC2}" type="datetimeFigureOut">
              <a:rPr lang="en-US" smtClean="0"/>
              <a:pPr/>
              <a:t>12/4/2023</a:t>
            </a:fld>
            <a:endParaRPr lang="en-US"/>
          </a:p>
        </p:txBody>
      </p:sp>
      <p:sp>
        <p:nvSpPr>
          <p:cNvPr id="4" name="Folienbildplatzhalt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izenplatzhalter 4"/>
          <p:cNvSpPr>
            <a:spLocks noGrp="1"/>
          </p:cNvSpPr>
          <p:nvPr>
            <p:ph type="body" sz="quarter" idx="3"/>
          </p:nvPr>
        </p:nvSpPr>
        <p:spPr>
          <a:xfrm>
            <a:off x="389467" y="4415790"/>
            <a:ext cx="6231467" cy="4183380"/>
          </a:xfrm>
          <a:prstGeom prst="rect">
            <a:avLst/>
          </a:prstGeom>
        </p:spPr>
        <p:txBody>
          <a:bodyPr vert="horz" lIns="93177" tIns="46589" rIns="93177" bIns="46589" rtlCol="0">
            <a:normAutofit/>
          </a:bodyPr>
          <a:lstStyle/>
          <a:p>
            <a:pPr lvl="0"/>
            <a:r>
              <a:rPr lang="en-US" err="1"/>
              <a:t>TextmasterformatedurchKlickenbearbeiten</a:t>
            </a:r>
            <a:endParaRPr lang="en-US"/>
          </a:p>
          <a:p>
            <a:pPr lvl="1"/>
            <a:r>
              <a:rPr lang="en-US" err="1"/>
              <a:t>ZweiteEbene</a:t>
            </a:r>
            <a:endParaRPr lang="en-US"/>
          </a:p>
          <a:p>
            <a:pPr lvl="2"/>
            <a:r>
              <a:rPr lang="en-US" err="1"/>
              <a:t>DritteEbene</a:t>
            </a:r>
            <a:endParaRPr lang="en-US"/>
          </a:p>
          <a:p>
            <a:pPr lvl="3"/>
            <a:r>
              <a:rPr lang="en-US" err="1"/>
              <a:t>VierteEbene</a:t>
            </a:r>
            <a:endParaRPr lang="en-US"/>
          </a:p>
          <a:p>
            <a:pPr lvl="4"/>
            <a:r>
              <a:rPr lang="en-US" err="1"/>
              <a:t>FünfteEbene</a:t>
            </a:r>
            <a:endParaRPr lang="en-US"/>
          </a:p>
        </p:txBody>
      </p:sp>
      <p:sp>
        <p:nvSpPr>
          <p:cNvPr id="6" name="Fußzeilenplatzhalter 5"/>
          <p:cNvSpPr>
            <a:spLocks noGrp="1"/>
          </p:cNvSpPr>
          <p:nvPr>
            <p:ph type="ftr" sz="quarter" idx="4"/>
          </p:nvPr>
        </p:nvSpPr>
        <p:spPr>
          <a:xfrm>
            <a:off x="0" y="8745787"/>
            <a:ext cx="3385600" cy="549000"/>
          </a:xfrm>
          <a:prstGeom prst="rect">
            <a:avLst/>
          </a:prstGeom>
        </p:spPr>
        <p:txBody>
          <a:bodyPr vert="horz" lIns="183420" tIns="0" rIns="183420" bIns="183420" rtlCol="0" anchor="b"/>
          <a:lstStyle>
            <a:lvl1pPr algn="l">
              <a:defRPr sz="1200" b="0">
                <a:latin typeface="Delivery" panose="020F0503020204020204" pitchFamily="34" charset="0"/>
                <a:sym typeface="Delivery" panose="020F0503020204020204" pitchFamily="34" charset="0"/>
              </a:defRPr>
            </a:lvl1pPr>
          </a:lstStyle>
          <a:p>
            <a:endParaRPr lang="en-US"/>
          </a:p>
        </p:txBody>
      </p:sp>
      <p:sp>
        <p:nvSpPr>
          <p:cNvPr id="7" name="Foliennummernplatzhalter 6"/>
          <p:cNvSpPr>
            <a:spLocks noGrp="1"/>
          </p:cNvSpPr>
          <p:nvPr>
            <p:ph type="sldNum" sz="quarter" idx="5"/>
          </p:nvPr>
        </p:nvSpPr>
        <p:spPr>
          <a:xfrm>
            <a:off x="3624800" y="8745787"/>
            <a:ext cx="3385600" cy="549000"/>
          </a:xfrm>
          <a:prstGeom prst="rect">
            <a:avLst/>
          </a:prstGeom>
        </p:spPr>
        <p:txBody>
          <a:bodyPr vert="horz" lIns="183420" tIns="0" rIns="183420" bIns="183420" rtlCol="0" anchor="b"/>
          <a:lstStyle>
            <a:lvl1pPr algn="r">
              <a:defRPr sz="1200" b="0">
                <a:latin typeface="Delivery" panose="020F0503020204020204" pitchFamily="34" charset="0"/>
                <a:sym typeface="Delivery" panose="020F0503020204020204" pitchFamily="34" charset="0"/>
              </a:defRPr>
            </a:lvl1pPr>
          </a:lstStyle>
          <a:p>
            <a:r>
              <a:rPr lang="en-US"/>
              <a:t>Notice </a:t>
            </a:r>
            <a:fld id="{AE19FBA5-BE7F-4824-B54D-C07EBA2A4967}" type="slidenum">
              <a:rPr lang="en-US" smtClean="0"/>
              <a:pPr/>
              <a:t>‹#›</a:t>
            </a:fld>
            <a:endParaRPr lang="en-US"/>
          </a:p>
        </p:txBody>
      </p:sp>
    </p:spTree>
    <p:extLst>
      <p:ext uri="{BB962C8B-B14F-4D97-AF65-F5344CB8AC3E}">
        <p14:creationId xmlns:p14="http://schemas.microsoft.com/office/powerpoint/2010/main" val="2119054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Delivery" panose="020F0503020204020204" pitchFamily="34" charset="0"/>
        <a:ea typeface="+mn-ea"/>
        <a:cs typeface="+mn-cs"/>
        <a:sym typeface="Delivery" panose="020F0503020204020204" pitchFamily="34" charset="0"/>
      </a:defRPr>
    </a:lvl1pPr>
    <a:lvl2pPr marL="0" algn="l" defTabSz="914400" rtl="0" eaLnBrk="1" latinLnBrk="0" hangingPunct="1">
      <a:defRPr sz="1200" kern="1200">
        <a:solidFill>
          <a:schemeClr val="tx1"/>
        </a:solidFill>
        <a:latin typeface="Delivery" panose="020F0503020204020204" pitchFamily="34" charset="0"/>
        <a:ea typeface="+mn-ea"/>
        <a:cs typeface="+mn-cs"/>
        <a:sym typeface="Delivery" panose="020F0503020204020204" pitchFamily="34" charset="0"/>
      </a:defRPr>
    </a:lvl2pPr>
    <a:lvl3pPr marL="180000" indent="-180000" algn="l" defTabSz="914400" rtl="0" eaLnBrk="1" latinLnBrk="0" hangingPunct="1">
      <a:buFont typeface="Arial" pitchFamily="34" charset="0"/>
      <a:buChar char="•"/>
      <a:defRPr sz="1200" kern="1200">
        <a:solidFill>
          <a:schemeClr val="tx1"/>
        </a:solidFill>
        <a:latin typeface="Delivery" panose="020F0503020204020204" pitchFamily="34" charset="0"/>
        <a:ea typeface="+mn-ea"/>
        <a:cs typeface="+mn-cs"/>
        <a:sym typeface="Delivery" panose="020F0503020204020204" pitchFamily="34" charset="0"/>
      </a:defRPr>
    </a:lvl3pPr>
    <a:lvl4pPr marL="360000" indent="-180000" algn="l" defTabSz="914400" rtl="0" eaLnBrk="1" latinLnBrk="0" hangingPunct="1">
      <a:buFont typeface="Arial" pitchFamily="34" charset="0"/>
      <a:buChar char="•"/>
      <a:defRPr sz="1200" kern="1200">
        <a:solidFill>
          <a:schemeClr val="tx1"/>
        </a:solidFill>
        <a:latin typeface="Delivery" panose="020F0503020204020204" pitchFamily="34" charset="0"/>
        <a:ea typeface="+mn-ea"/>
        <a:cs typeface="+mn-cs"/>
        <a:sym typeface="Delivery" panose="020F0503020204020204" pitchFamily="34" charset="0"/>
      </a:defRPr>
    </a:lvl4pPr>
    <a:lvl5pPr marL="540000" indent="-180000" algn="l" defTabSz="914400" rtl="0" eaLnBrk="1" latinLnBrk="0" hangingPunct="1">
      <a:buFont typeface="Arial" pitchFamily="34" charset="0"/>
      <a:buChar char="•"/>
      <a:defRPr sz="1200" kern="1200">
        <a:solidFill>
          <a:schemeClr val="tx1"/>
        </a:solidFill>
        <a:latin typeface="Delivery" panose="020F0503020204020204" pitchFamily="34" charset="0"/>
        <a:ea typeface="+mn-ea"/>
        <a:cs typeface="+mn-cs"/>
        <a:sym typeface="Delivery" panose="020F0503020204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Notice </a:t>
            </a:r>
            <a:fld id="{AE19FBA5-BE7F-4824-B54D-C07EBA2A4967}" type="slidenum">
              <a:rPr lang="en-US" smtClean="0"/>
              <a:pPr/>
              <a:t>1</a:t>
            </a:fld>
            <a:endParaRPr lang="en-US"/>
          </a:p>
        </p:txBody>
      </p:sp>
    </p:spTree>
    <p:extLst>
      <p:ext uri="{BB962C8B-B14F-4D97-AF65-F5344CB8AC3E}">
        <p14:creationId xmlns:p14="http://schemas.microsoft.com/office/powerpoint/2010/main" val="614138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92500" lnSpcReduction="10000"/>
          </a:bodyPr>
          <a:lstStyle/>
          <a:p>
            <a:pPr>
              <a:spcAft>
                <a:spcPts val="1223"/>
              </a:spcAft>
            </a:pPr>
            <a:endParaRPr lang="en-US" dirty="0"/>
          </a:p>
        </p:txBody>
      </p:sp>
      <p:sp>
        <p:nvSpPr>
          <p:cNvPr id="4" name="Slide Number Placeholder 3"/>
          <p:cNvSpPr>
            <a:spLocks noGrp="1"/>
          </p:cNvSpPr>
          <p:nvPr>
            <p:ph type="sldNum" sz="quarter" idx="5"/>
          </p:nvPr>
        </p:nvSpPr>
        <p:spPr/>
        <p:txBody>
          <a:bodyPr/>
          <a:lstStyle/>
          <a:p>
            <a:fld id="{CF1D61BE-6318-F74B-9DEA-DC361494B4A1}" type="slidenum">
              <a:rPr lang="en-US" smtClean="0"/>
              <a:t>2</a:t>
            </a:fld>
            <a:endParaRPr lang="en-US"/>
          </a:p>
        </p:txBody>
      </p:sp>
    </p:spTree>
    <p:extLst>
      <p:ext uri="{BB962C8B-B14F-4D97-AF65-F5344CB8AC3E}">
        <p14:creationId xmlns:p14="http://schemas.microsoft.com/office/powerpoint/2010/main" val="560223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a:t>Notice </a:t>
            </a:r>
            <a:fld id="{AE19FBA5-BE7F-4824-B54D-C07EBA2A4967}" type="slidenum">
              <a:rPr lang="en-US" smtClean="0"/>
              <a:pPr/>
              <a:t>3</a:t>
            </a:fld>
            <a:endParaRPr lang="en-US"/>
          </a:p>
        </p:txBody>
      </p:sp>
    </p:spTree>
    <p:extLst>
      <p:ext uri="{BB962C8B-B14F-4D97-AF65-F5344CB8AC3E}">
        <p14:creationId xmlns:p14="http://schemas.microsoft.com/office/powerpoint/2010/main" val="2727788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Notice </a:t>
            </a:r>
            <a:fld id="{AE19FBA5-BE7F-4824-B54D-C07EBA2A4967}" type="slidenum">
              <a:rPr lang="en-US" smtClean="0"/>
              <a:pPr/>
              <a:t>4</a:t>
            </a:fld>
            <a:endParaRPr lang="en-US"/>
          </a:p>
        </p:txBody>
      </p:sp>
    </p:spTree>
    <p:extLst>
      <p:ext uri="{BB962C8B-B14F-4D97-AF65-F5344CB8AC3E}">
        <p14:creationId xmlns:p14="http://schemas.microsoft.com/office/powerpoint/2010/main" val="10131343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2.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2.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2.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2.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oleObject" Target="../embeddings/oleObject23.bin"/></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48.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icture, gradient bottom">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8C522890-830D-4B20-AD95-80C497994B8E}"/>
              </a:ext>
            </a:extLst>
          </p:cNvPr>
          <p:cNvGraphicFramePr>
            <a:graphicFrameLocks noChangeAspect="1"/>
          </p:cNvGraphicFramePr>
          <p:nvPr>
            <p:custDataLst>
              <p:tags r:id="rId1"/>
            </p:custDataLst>
            <p:extLst>
              <p:ext uri="{D42A27DB-BD31-4B8C-83A1-F6EECF244321}">
                <p14:modId xmlns:p14="http://schemas.microsoft.com/office/powerpoint/2010/main" val="3039131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12" name="Objekt 11" hidden="1">
                        <a:extLst>
                          <a:ext uri="{FF2B5EF4-FFF2-40B4-BE49-F238E27FC236}">
                            <a16:creationId xmlns:a16="http://schemas.microsoft.com/office/drawing/2014/main" id="{8C522890-830D-4B20-AD95-80C497994B8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hteck 8" hidden="1">
            <a:extLst>
              <a:ext uri="{FF2B5EF4-FFF2-40B4-BE49-F238E27FC236}">
                <a16:creationId xmlns:a16="http://schemas.microsoft.com/office/drawing/2014/main" id="{15D7B078-3BFD-489D-B37E-9582C9803C09}"/>
              </a:ext>
            </a:extLst>
          </p:cNvPr>
          <p:cNvSpPr/>
          <p:nvPr>
            <p:custDataLst>
              <p:tags r:id="rId2"/>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en-US" sz="3700" b="0" i="0" u="none" strike="noStrike" cap="none" normalizeH="0" baseline="0">
              <a:ln>
                <a:noFill/>
              </a:ln>
              <a:solidFill>
                <a:schemeClr val="tx1"/>
              </a:solidFill>
              <a:effectLst/>
              <a:latin typeface="Delivery" panose="020F0503020204020204" pitchFamily="34" charset="0"/>
              <a:ea typeface="+mj-ea"/>
              <a:cs typeface="+mj-cs"/>
              <a:sym typeface="Delivery" panose="020F0503020204020204" pitchFamily="34" charset="0"/>
            </a:endParaRPr>
          </a:p>
        </p:txBody>
      </p:sp>
      <p:sp>
        <p:nvSpPr>
          <p:cNvPr id="7" name="Bildplatzhalter 12"/>
          <p:cNvSpPr>
            <a:spLocks noGrp="1"/>
          </p:cNvSpPr>
          <p:nvPr>
            <p:ph type="pic" sz="quarter" idx="12"/>
          </p:nvPr>
        </p:nvSpPr>
        <p:spPr bwMode="hidden">
          <a:xfrm>
            <a:off x="0" y="0"/>
            <a:ext cx="9144000" cy="5143500"/>
          </a:xfrm>
          <a:prstGeom prst="rect">
            <a:avLst/>
          </a:prstGeom>
          <a:solidFill>
            <a:schemeClr val="tx2"/>
          </a:solidFill>
        </p:spPr>
        <p:txBody>
          <a:bodyPr lIns="0" tIns="540000" rIns="0" bIns="0" anchor="ctr" anchorCtr="0"/>
          <a:lstStyle>
            <a:lvl1pPr algn="ctr">
              <a:defRPr>
                <a:latin typeface="+mn-lt"/>
                <a:sym typeface="Delivery" panose="020F0503020204020204" pitchFamily="34" charset="0"/>
              </a:defRPr>
            </a:lvl1pPr>
          </a:lstStyle>
          <a:p>
            <a:r>
              <a:rPr lang="en-US"/>
              <a:t>Click icon to add picture</a:t>
            </a:r>
          </a:p>
        </p:txBody>
      </p:sp>
      <p:sp>
        <p:nvSpPr>
          <p:cNvPr id="11" name="Textplatzhalter 16"/>
          <p:cNvSpPr>
            <a:spLocks noGrp="1"/>
          </p:cNvSpPr>
          <p:nvPr>
            <p:ph type="body" sz="quarter" idx="11"/>
          </p:nvPr>
        </p:nvSpPr>
        <p:spPr bwMode="hidden">
          <a:xfrm>
            <a:off x="177800" y="3707288"/>
            <a:ext cx="8784000" cy="1260000"/>
          </a:xfrm>
          <a:prstGeom prst="rect">
            <a:avLst/>
          </a:prstGeom>
          <a:gradFill>
            <a:gsLst>
              <a:gs pos="0">
                <a:schemeClr val="bg1">
                  <a:alpha val="0"/>
                </a:schemeClr>
              </a:gs>
              <a:gs pos="100000">
                <a:schemeClr val="accent3"/>
              </a:gs>
              <a:gs pos="33000">
                <a:schemeClr val="accent3">
                  <a:alpha val="77000"/>
                </a:schemeClr>
              </a:gs>
              <a:gs pos="50000">
                <a:schemeClr val="accent3">
                  <a:alpha val="90000"/>
                </a:schemeClr>
              </a:gs>
              <a:gs pos="69000">
                <a:schemeClr val="accent3"/>
              </a:gs>
            </a:gsLst>
            <a:lin ang="5400000" scaled="0"/>
          </a:gradFill>
        </p:spPr>
        <p:txBody>
          <a:bodyPr anchor="b"/>
          <a:lstStyle>
            <a:lvl1pPr>
              <a:defRPr sz="100">
                <a:solidFill>
                  <a:schemeClr val="accent3"/>
                </a:solidFill>
                <a:latin typeface="+mn-lt"/>
                <a:sym typeface="Delivery" panose="020F0503020204020204" pitchFamily="34" charset="0"/>
              </a:defRPr>
            </a:lvl1pPr>
          </a:lstStyle>
          <a:p>
            <a:pPr lvl="0"/>
            <a:r>
              <a:rPr lang="en-US"/>
              <a:t>Click to edit Master text styles</a:t>
            </a:r>
          </a:p>
        </p:txBody>
      </p:sp>
      <p:sp>
        <p:nvSpPr>
          <p:cNvPr id="4" name="meta-identifier"/>
          <p:cNvSpPr>
            <a:spLocks noGrp="1"/>
          </p:cNvSpPr>
          <p:nvPr>
            <p:ph type="body" sz="quarter" idx="4" hasCustomPrompt="1"/>
          </p:nvPr>
        </p:nvSpPr>
        <p:spPr bwMode="gray">
          <a:xfrm>
            <a:off x="414000" y="4593600"/>
            <a:ext cx="5760000" cy="216165"/>
          </a:xfrm>
          <a:prstGeom prst="rect">
            <a:avLst/>
          </a:prstGeom>
        </p:spPr>
        <p:txBody>
          <a:bodyPr lIns="0" tIns="0" rIns="0" bIns="0" anchor="ctr"/>
          <a:lstStyle>
            <a:lvl1pPr algn="l">
              <a:lnSpc>
                <a:spcPct val="100000"/>
              </a:lnSpc>
              <a:spcAft>
                <a:spcPts val="0"/>
              </a:spcAft>
              <a:defRPr sz="1200" b="1">
                <a:latin typeface="+mn-lt"/>
                <a:sym typeface="Delivery" panose="020F0503020204020204" pitchFamily="34" charset="0"/>
              </a:defRPr>
            </a:lvl1pPr>
          </a:lstStyle>
          <a:p>
            <a:r>
              <a:rPr lang="en-US"/>
              <a:t>Business identifier</a:t>
            </a:r>
          </a:p>
        </p:txBody>
      </p:sp>
      <p:sp>
        <p:nvSpPr>
          <p:cNvPr id="2" name="meta-classification"/>
          <p:cNvSpPr>
            <a:spLocks noGrp="1"/>
          </p:cNvSpPr>
          <p:nvPr>
            <p:ph type="body" sz="quarter" idx="2" hasCustomPrompt="1"/>
          </p:nvPr>
        </p:nvSpPr>
        <p:spPr bwMode="gray">
          <a:xfrm>
            <a:off x="414000" y="0"/>
            <a:ext cx="1814599" cy="206719"/>
          </a:xfrm>
          <a:prstGeom prst="rect">
            <a:avLst/>
          </a:prstGeom>
          <a:noFill/>
          <a:ln>
            <a:noFill/>
          </a:ln>
        </p:spPr>
        <p:txBody>
          <a:bodyPr wrap="none" lIns="0" tIns="82800" rIns="0" bIns="0" rtlCol="0" anchor="t" anchorCtr="0">
            <a:spAutoFit/>
          </a:bodyPr>
          <a:lstStyle>
            <a:lvl1pPr marL="0" algn="l" defTabSz="914400" rtl="0" eaLnBrk="1" latinLnBrk="0" hangingPunct="1">
              <a:lnSpc>
                <a:spcPct val="100000"/>
              </a:lnSpc>
              <a:spcAft>
                <a:spcPts val="0"/>
              </a:spcAft>
              <a:defRPr lang="en-US" sz="800" b="1" kern="0" cap="all" baseline="0" dirty="0" smtClean="0">
                <a:solidFill>
                  <a:schemeClr val="accent1"/>
                </a:solidFill>
                <a:latin typeface="+mn-lt"/>
                <a:ea typeface="+mn-ea"/>
                <a:cs typeface="Arial"/>
                <a:sym typeface="Delivery" panose="020F0503020204020204" pitchFamily="34" charset="0"/>
              </a:defRPr>
            </a:lvl1pPr>
          </a:lstStyle>
          <a:p>
            <a:pPr lvl="0"/>
            <a:r>
              <a:rPr lang="en-US"/>
              <a:t>PLEASE INSERT CLASSIFICATION HERE</a:t>
            </a:r>
          </a:p>
        </p:txBody>
      </p:sp>
      <p:sp>
        <p:nvSpPr>
          <p:cNvPr id="10" name="Text Placeholder 27">
            <a:extLst>
              <a:ext uri="{FF2B5EF4-FFF2-40B4-BE49-F238E27FC236}">
                <a16:creationId xmlns:a16="http://schemas.microsoft.com/office/drawing/2014/main" id="{19B7D3A1-4011-4A4D-9D77-C81335BD3B43}"/>
              </a:ext>
            </a:extLst>
          </p:cNvPr>
          <p:cNvSpPr>
            <a:spLocks noGrp="1" noChangeAspect="1"/>
          </p:cNvSpPr>
          <p:nvPr>
            <p:ph type="body" sz="quarter" idx="10" hasCustomPrompt="1"/>
          </p:nvPr>
        </p:nvSpPr>
        <p:spPr>
          <a:xfrm>
            <a:off x="6876000" y="4510483"/>
            <a:ext cx="1818000" cy="266400"/>
          </a:xfrm>
          <a:blipFill>
            <a:blip r:embed="rId6"/>
            <a:stretch>
              <a:fillRect/>
            </a:stretch>
          </a:blipFill>
        </p:spPr>
        <p:txBody>
          <a:bodyPr/>
          <a:lstStyle>
            <a:lvl1pPr>
              <a:defRPr sz="100">
                <a:latin typeface="+mn-lt"/>
              </a:defRPr>
            </a:lvl1pPr>
          </a:lstStyle>
          <a:p>
            <a:pPr lvl="0"/>
            <a:r>
              <a:rPr lang="en-US"/>
              <a:t> </a:t>
            </a:r>
          </a:p>
        </p:txBody>
      </p:sp>
      <p:sp>
        <p:nvSpPr>
          <p:cNvPr id="5" name="meta-subline"/>
          <p:cNvSpPr>
            <a:spLocks noGrp="1"/>
          </p:cNvSpPr>
          <p:nvPr>
            <p:ph type="body" sz="quarter" idx="5" hasCustomPrompt="1"/>
          </p:nvPr>
        </p:nvSpPr>
        <p:spPr>
          <a:xfrm>
            <a:off x="414000" y="1767375"/>
            <a:ext cx="8316000" cy="487838"/>
          </a:xfrm>
          <a:noFill/>
          <a:ln w="9525" cap="flat" cmpd="sng" algn="ctr">
            <a:noFill/>
            <a:prstDash val="solid"/>
            <a:round/>
            <a:headEnd type="none" w="med" len="med"/>
            <a:tailEnd type="none" w="med" len="med"/>
          </a:ln>
          <a:effectLst/>
        </p:spPr>
        <p:txBody>
          <a:bodyPr vert="horz" wrap="square" lIns="0" tIns="43200" rIns="0" bIns="165600" numCol="1" rtlCol="0" anchor="t" anchorCtr="0" compatLnSpc="1">
            <a:prstTxWarp prst="textNoShape">
              <a:avLst/>
            </a:prstTxWarp>
            <a:spAutoFit/>
          </a:bodyPr>
          <a:lstStyle>
            <a:lvl1pPr marL="0" algn="l" defTabSz="995363" rtl="0" eaLnBrk="0" fontAlgn="base" latinLnBrk="0" hangingPunct="0">
              <a:lnSpc>
                <a:spcPct val="100000"/>
              </a:lnSpc>
              <a:spcAft>
                <a:spcPts val="0"/>
              </a:spcAft>
              <a:defRPr sz="1800">
                <a:latin typeface="+mn-lt"/>
                <a:sym typeface="Delivery" panose="020F0503020204020204" pitchFamily="34" charset="0"/>
              </a:defRPr>
            </a:lvl1pPr>
            <a:lvl2pPr marL="0" algn="l" defTabSz="995363" rtl="0" eaLnBrk="0" fontAlgn="base" latinLnBrk="0" hangingPunct="0">
              <a:spcAft>
                <a:spcPts val="1600"/>
              </a:spcAft>
              <a:defRPr lang="en-US" sz="2000" b="0" kern="1200" dirty="0" smtClean="0">
                <a:solidFill>
                  <a:schemeClr val="tx1"/>
                </a:solidFill>
                <a:latin typeface="+mn-lt"/>
                <a:ea typeface="+mn-ea"/>
                <a:cs typeface="+mn-cs"/>
              </a:defRPr>
            </a:lvl2pPr>
          </a:lstStyle>
          <a:p>
            <a:pPr marL="0" lvl="0" algn="l" defTabSz="995363" rtl="0" eaLnBrk="0" fontAlgn="base" latinLnBrk="0" hangingPunct="0"/>
            <a:r>
              <a:rPr lang="en-US"/>
              <a:t>Subline in one or two lines, Delivery, 18 </a:t>
            </a:r>
            <a:r>
              <a:rPr lang="en-US" err="1"/>
              <a:t>pt</a:t>
            </a:r>
            <a:endParaRPr lang="en-US"/>
          </a:p>
        </p:txBody>
      </p:sp>
      <p:sp>
        <p:nvSpPr>
          <p:cNvPr id="3" name="meta-project"/>
          <p:cNvSpPr>
            <a:spLocks noGrp="1"/>
          </p:cNvSpPr>
          <p:nvPr>
            <p:ph type="body" sz="quarter" idx="3" hasCustomPrompt="1"/>
          </p:nvPr>
        </p:nvSpPr>
        <p:spPr>
          <a:xfrm>
            <a:off x="414000" y="2254939"/>
            <a:ext cx="8316000" cy="423859"/>
          </a:xfrm>
          <a:noFill/>
          <a:ln w="9525" cap="flat" cmpd="sng" algn="ctr">
            <a:noFill/>
            <a:prstDash val="solid"/>
            <a:round/>
            <a:headEnd type="none" w="med" len="med"/>
            <a:tailEnd type="none" w="med" len="med"/>
          </a:ln>
          <a:effectLst/>
        </p:spPr>
        <p:txBody>
          <a:bodyPr vert="horz" wrap="square" lIns="0" tIns="54000" rIns="0" bIns="0" numCol="1" rtlCol="0" anchor="t" anchorCtr="0" compatLnSpc="1">
            <a:prstTxWarp prst="textNoShape">
              <a:avLst/>
            </a:prstTxWarp>
            <a:spAutoFit/>
          </a:bodyPr>
          <a:lstStyle>
            <a:lvl1pPr marL="0" algn="l" defTabSz="914400" rtl="0" eaLnBrk="1" latinLnBrk="0" hangingPunct="1">
              <a:lnSpc>
                <a:spcPct val="100000"/>
              </a:lnSpc>
              <a:spcAft>
                <a:spcPts val="0"/>
              </a:spcAft>
              <a:defRPr lang="en-US" sz="1200" kern="1200" dirty="0" smtClean="0">
                <a:solidFill>
                  <a:srgbClr val="000000"/>
                </a:solidFill>
                <a:latin typeface="+mn-lt"/>
                <a:ea typeface="+mn-ea"/>
                <a:cs typeface="+mn-cs"/>
                <a:sym typeface="Delivery" panose="020F0503020204020204" pitchFamily="34" charset="0"/>
              </a:defRPr>
            </a:lvl1pPr>
            <a:lvl2pPr>
              <a:spcAft>
                <a:spcPts val="1600"/>
              </a:spcAft>
              <a:defRPr sz="2000" b="0" baseline="0"/>
            </a:lvl2pPr>
          </a:lstStyle>
          <a:p>
            <a:r>
              <a:rPr lang="en-US"/>
              <a:t>Name of the event or project or presenter, Delivery, 12 </a:t>
            </a:r>
            <a:r>
              <a:rPr lang="en-US" err="1"/>
              <a:t>pt</a:t>
            </a:r>
            <a:br>
              <a:rPr lang="en-US"/>
            </a:br>
            <a:r>
              <a:rPr lang="en-US"/>
              <a:t>Location, ## Month ####</a:t>
            </a:r>
          </a:p>
        </p:txBody>
      </p:sp>
      <p:sp>
        <p:nvSpPr>
          <p:cNvPr id="8" name="Titel 13"/>
          <p:cNvSpPr>
            <a:spLocks noGrp="1"/>
          </p:cNvSpPr>
          <p:nvPr>
            <p:ph type="title" hasCustomPrompt="1"/>
          </p:nvPr>
        </p:nvSpPr>
        <p:spPr>
          <a:xfrm>
            <a:off x="414000" y="381601"/>
            <a:ext cx="8316000" cy="1385999"/>
          </a:xfrm>
        </p:spPr>
        <p:txBody>
          <a:bodyPr/>
          <a:lstStyle>
            <a:lvl1pPr>
              <a:lnSpc>
                <a:spcPct val="90000"/>
              </a:lnSpc>
              <a:defRPr sz="3700" cap="all" baseline="0">
                <a:latin typeface="+mj-lt"/>
                <a:sym typeface="Delivery" panose="020F0503020204020204" pitchFamily="34" charset="0"/>
              </a:defRPr>
            </a:lvl1pPr>
          </a:lstStyle>
          <a:p>
            <a:r>
              <a:rPr lang="en-US"/>
              <a:t>SAMPLE TITLE ONE OR</a:t>
            </a:r>
            <a:br>
              <a:rPr lang="en-US"/>
            </a:br>
            <a:r>
              <a:rPr lang="en-US"/>
              <a:t>TWO LINES, Delivery, 37 </a:t>
            </a:r>
            <a:r>
              <a:rPr lang="en-US" err="1"/>
              <a:t>pt</a:t>
            </a:r>
            <a:endParaRPr lang="en-US"/>
          </a:p>
        </p:txBody>
      </p:sp>
      <p:sp>
        <p:nvSpPr>
          <p:cNvPr id="6" name="meta-descriptor"/>
          <p:cNvSpPr>
            <a:spLocks noGrp="1"/>
          </p:cNvSpPr>
          <p:nvPr>
            <p:ph type="body" sz="quarter" idx="6" hasCustomPrompt="1"/>
          </p:nvPr>
        </p:nvSpPr>
        <p:spPr>
          <a:xfrm>
            <a:off x="414000" y="2678798"/>
            <a:ext cx="8316000" cy="355334"/>
          </a:xfrm>
          <a:noFill/>
          <a:ln w="9525" cap="flat" cmpd="sng" algn="ctr">
            <a:noFill/>
            <a:prstDash val="solid"/>
            <a:round/>
            <a:headEnd type="none" w="med" len="med"/>
            <a:tailEnd type="none" w="med" len="med"/>
          </a:ln>
          <a:effectLst/>
        </p:spPr>
        <p:txBody>
          <a:bodyPr vert="horz" wrap="square" lIns="0" tIns="180000" rIns="0" bIns="0" numCol="1" rtlCol="0" anchor="t" anchorCtr="0" compatLnSpc="1">
            <a:prstTxWarp prst="textNoShape">
              <a:avLst/>
            </a:prstTxWarp>
            <a:noAutofit/>
          </a:bodyPr>
          <a:lstStyle>
            <a:lvl1pPr marL="0" algn="l" defTabSz="914400" rtl="0" eaLnBrk="1" latinLnBrk="0" hangingPunct="1">
              <a:lnSpc>
                <a:spcPct val="100000"/>
              </a:lnSpc>
              <a:spcAft>
                <a:spcPts val="0"/>
              </a:spcAft>
              <a:defRPr lang="en-US" sz="1200" b="1" kern="1200" dirty="0" smtClean="0">
                <a:solidFill>
                  <a:schemeClr val="accent4"/>
                </a:solidFill>
                <a:latin typeface="+mn-lt"/>
                <a:ea typeface="+mn-ea"/>
                <a:cs typeface="+mn-cs"/>
                <a:sym typeface="Delivery" panose="020F0503020204020204" pitchFamily="34" charset="0"/>
              </a:defRPr>
            </a:lvl1pPr>
            <a:lvl2pPr>
              <a:spcAft>
                <a:spcPts val="1600"/>
              </a:spcAft>
              <a:defRPr sz="2000" b="0" baseline="0"/>
            </a:lvl2pPr>
          </a:lstStyle>
          <a:p>
            <a:r>
              <a:rPr lang="en-US"/>
              <a:t>DHL Business Unit – Brand Promise, Delivery (bold), 12 </a:t>
            </a:r>
            <a:r>
              <a:rPr lang="en-US" err="1"/>
              <a:t>pt</a:t>
            </a:r>
            <a:endParaRPr lang="en-US"/>
          </a:p>
        </p:txBody>
      </p:sp>
    </p:spTree>
    <p:extLst>
      <p:ext uri="{BB962C8B-B14F-4D97-AF65-F5344CB8AC3E}">
        <p14:creationId xmlns:p14="http://schemas.microsoft.com/office/powerpoint/2010/main" val="1243994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title only">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003D961C-85E5-4817-A147-B2D8A18D6461}"/>
              </a:ext>
            </a:extLst>
          </p:cNvPr>
          <p:cNvGraphicFramePr>
            <a:graphicFrameLocks noChangeAspect="1"/>
          </p:cNvGraphicFramePr>
          <p:nvPr>
            <p:custDataLst>
              <p:tags r:id="rId1"/>
            </p:custDataLst>
            <p:extLst>
              <p:ext uri="{D42A27DB-BD31-4B8C-83A1-F6EECF244321}">
                <p14:modId xmlns:p14="http://schemas.microsoft.com/office/powerpoint/2010/main" val="34789475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4" name="Objekt 3" hidden="1">
                        <a:extLst>
                          <a:ext uri="{FF2B5EF4-FFF2-40B4-BE49-F238E27FC236}">
                            <a16:creationId xmlns:a16="http://schemas.microsoft.com/office/drawing/2014/main" id="{003D961C-85E5-4817-A147-B2D8A18D646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0D7D1918-7069-4B4E-A603-83084F5BC9B9}"/>
              </a:ext>
            </a:extLst>
          </p:cNvPr>
          <p:cNvSpPr/>
          <p:nvPr>
            <p:custDataLst>
              <p:tags r:id="rId2"/>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Delivery" panose="020F0503020204020204" pitchFamily="34" charset="0"/>
              <a:ea typeface="+mj-ea"/>
              <a:cs typeface="+mj-cs"/>
              <a:sym typeface="Delivery" panose="020F0503020204020204" pitchFamily="34" charset="0"/>
            </a:endParaRPr>
          </a:p>
        </p:txBody>
      </p:sp>
      <p:sp>
        <p:nvSpPr>
          <p:cNvPr id="3" name="Rechteck 2"/>
          <p:cNvSpPr/>
          <p:nvPr/>
        </p:nvSpPr>
        <p:spPr bwMode="hidden">
          <a:xfrm>
            <a:off x="180000" y="4319288"/>
            <a:ext cx="8784000" cy="648000"/>
          </a:xfrm>
          <a:prstGeom prst="rect">
            <a:avLst/>
          </a:prstGeom>
          <a:gradFill flip="none" rotWithShape="1">
            <a:gsLst>
              <a:gs pos="0">
                <a:schemeClr val="bg1">
                  <a:alpha val="0"/>
                </a:schemeClr>
              </a:gs>
              <a:gs pos="100000">
                <a:schemeClr val="accent3"/>
              </a:gs>
              <a:gs pos="33000">
                <a:schemeClr val="accent3">
                  <a:alpha val="77000"/>
                </a:schemeClr>
              </a:gs>
              <a:gs pos="50000">
                <a:schemeClr val="accent3">
                  <a:alpha val="90000"/>
                </a:schemeClr>
              </a:gs>
              <a:gs pos="69000">
                <a:schemeClr val="accent3"/>
              </a:gs>
            </a:gsLst>
            <a:lin ang="5400000" scaled="0"/>
            <a:tileRect/>
          </a:gradFill>
          <a:ln w="9525" cap="flat" cmpd="sng" algn="ctr">
            <a:noFill/>
            <a:prstDash val="solid"/>
            <a:round/>
            <a:headEnd type="none" w="med" len="med"/>
            <a:tailEnd type="none" w="med" len="med"/>
          </a:ln>
          <a:effectLst/>
        </p:spPr>
        <p:txBody>
          <a:bodyPr vert="horz" wrap="none" lIns="144000" tIns="144000" rIns="144000" bIns="144000" numCol="1" rtlCol="0" anchor="ctr"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mn-lt"/>
              <a:sym typeface="Delivery" panose="020F0503020204020204" pitchFamily="34" charset="0"/>
            </a:endParaRPr>
          </a:p>
        </p:txBody>
      </p:sp>
      <p:cxnSp>
        <p:nvCxnSpPr>
          <p:cNvPr id="12" name="Gerade Verbindung 11"/>
          <p:cNvCxnSpPr/>
          <p:nvPr/>
        </p:nvCxnSpPr>
        <p:spPr bwMode="gray">
          <a:xfrm>
            <a:off x="414000" y="907200"/>
            <a:ext cx="8316000"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
        <p:nvSpPr>
          <p:cNvPr id="13" name="Titel 12"/>
          <p:cNvSpPr>
            <a:spLocks noGrp="1"/>
          </p:cNvSpPr>
          <p:nvPr>
            <p:ph type="title"/>
          </p:nvPr>
        </p:nvSpPr>
        <p:spPr/>
        <p:txBody>
          <a:bodyPr/>
          <a:lstStyle>
            <a:lvl1pPr>
              <a:defRPr>
                <a:latin typeface="+mj-lt"/>
                <a:sym typeface="Delivery" panose="020F0503020204020204" pitchFamily="34" charset="0"/>
              </a:defRPr>
            </a:lvl1pPr>
          </a:lstStyle>
          <a:p>
            <a:r>
              <a:rPr lang="en-US"/>
              <a:t>Click to edit Master title style</a:t>
            </a:r>
          </a:p>
        </p:txBody>
      </p:sp>
      <p:sp>
        <p:nvSpPr>
          <p:cNvPr id="14" name="Fußzeilenplatzhalter 33"/>
          <p:cNvSpPr>
            <a:spLocks noGrp="1"/>
          </p:cNvSpPr>
          <p:nvPr>
            <p:ph type="ftr" sz="quarter" idx="3"/>
          </p:nvPr>
        </p:nvSpPr>
        <p:spPr bwMode="gray">
          <a:xfrm>
            <a:off x="2088826" y="4643610"/>
            <a:ext cx="6281461" cy="156194"/>
          </a:xfrm>
          <a:prstGeom prst="rect">
            <a:avLst/>
          </a:prstGeom>
        </p:spPr>
        <p:txBody>
          <a:bodyPr vert="horz" lIns="0" tIns="0" rIns="0" bIns="0" rtlCol="0" anchor="b" anchorCtr="0"/>
          <a:lstStyle>
            <a:lvl1pPr marL="0" marR="0" indent="0" algn="r" defTabSz="995363" rtl="0" eaLnBrk="0" fontAlgn="base" latinLnBrk="0" hangingPunct="0">
              <a:lnSpc>
                <a:spcPct val="100000"/>
              </a:lnSpc>
              <a:spcBef>
                <a:spcPct val="0"/>
              </a:spcBef>
              <a:spcAft>
                <a:spcPct val="0"/>
              </a:spcAft>
              <a:buClrTx/>
              <a:buSzTx/>
              <a:buFontTx/>
              <a:buNone/>
              <a:tabLst/>
              <a:defRPr sz="1000">
                <a:solidFill>
                  <a:schemeClr val="tx1"/>
                </a:solidFill>
                <a:latin typeface="+mn-lt"/>
                <a:sym typeface="Delivery" panose="020F0503020204020204" pitchFamily="34" charset="0"/>
              </a:defRPr>
            </a:lvl1pPr>
          </a:lstStyle>
          <a:p>
            <a:r>
              <a:rPr lang="en-US"/>
              <a:t>Confidential and Proprietary of DHL Supply Chain- DHL Supply Chain Transport Order Portal (TOP) User Guide | Marelli Supplier  </a:t>
            </a:r>
          </a:p>
        </p:txBody>
      </p:sp>
      <p:sp>
        <p:nvSpPr>
          <p:cNvPr id="15" name="Textfeld 14"/>
          <p:cNvSpPr txBox="1"/>
          <p:nvPr/>
        </p:nvSpPr>
        <p:spPr bwMode="gray">
          <a:xfrm>
            <a:off x="8369012" y="4644000"/>
            <a:ext cx="364138" cy="153888"/>
          </a:xfrm>
          <a:prstGeom prst="rect">
            <a:avLst/>
          </a:prstGeom>
          <a:noFill/>
        </p:spPr>
        <p:txBody>
          <a:bodyPr wrap="square" lIns="0" tIns="0" rIns="0" bIns="0" rtlCol="0" anchor="b" anchorCtr="0">
            <a:spAutoFit/>
          </a:bodyPr>
          <a:lstStyle/>
          <a:p>
            <a:pPr algn="r"/>
            <a:fld id="{DBBD357C-3BDF-4D0D-BAB2-A0C0592CF60E}" type="slidenum">
              <a:rPr lang="en-US" sz="1000" smtClean="0">
                <a:latin typeface="+mn-lt"/>
                <a:sym typeface="Delivery" panose="020F0503020204020204" pitchFamily="34" charset="0"/>
              </a:rPr>
              <a:pPr algn="r"/>
              <a:t>‹#›</a:t>
            </a:fld>
            <a:endParaRPr lang="en-US" sz="1000">
              <a:latin typeface="+mn-lt"/>
              <a:sym typeface="Delivery" panose="020F0503020204020204" pitchFamily="34" charset="0"/>
            </a:endParaRPr>
          </a:p>
        </p:txBody>
      </p:sp>
      <p:pic>
        <p:nvPicPr>
          <p:cNvPr id="11" name="Grafik 10">
            <a:extLst>
              <a:ext uri="{FF2B5EF4-FFF2-40B4-BE49-F238E27FC236}">
                <a16:creationId xmlns:a16="http://schemas.microsoft.com/office/drawing/2014/main" id="{2FA7CECD-6204-4BC2-9FFD-E334D0D4221A}"/>
              </a:ext>
            </a:extLst>
          </p:cNvPr>
          <p:cNvPicPr>
            <a:picLocks noChangeAspect="1"/>
          </p:cNvPicPr>
          <p:nvPr/>
        </p:nvPicPr>
        <p:blipFill>
          <a:blip r:embed="rId6"/>
          <a:stretch>
            <a:fillRect/>
          </a:stretch>
        </p:blipFill>
        <p:spPr>
          <a:xfrm>
            <a:off x="414000" y="4621860"/>
            <a:ext cx="1275656" cy="190197"/>
          </a:xfrm>
          <a:prstGeom prst="rect">
            <a:avLst/>
          </a:prstGeom>
        </p:spPr>
      </p:pic>
    </p:spTree>
    <p:extLst>
      <p:ext uri="{BB962C8B-B14F-4D97-AF65-F5344CB8AC3E}">
        <p14:creationId xmlns:p14="http://schemas.microsoft.com/office/powerpoint/2010/main" val="2874359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2 columns">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45074651-BF6A-4ED8-B928-F780E23F62B1}"/>
              </a:ext>
            </a:extLst>
          </p:cNvPr>
          <p:cNvGraphicFramePr>
            <a:graphicFrameLocks noChangeAspect="1"/>
          </p:cNvGraphicFramePr>
          <p:nvPr>
            <p:custDataLst>
              <p:tags r:id="rId1"/>
            </p:custDataLst>
            <p:extLst>
              <p:ext uri="{D42A27DB-BD31-4B8C-83A1-F6EECF244321}">
                <p14:modId xmlns:p14="http://schemas.microsoft.com/office/powerpoint/2010/main" val="31830449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3" name="Objekt 2" hidden="1">
                        <a:extLst>
                          <a:ext uri="{FF2B5EF4-FFF2-40B4-BE49-F238E27FC236}">
                            <a16:creationId xmlns:a16="http://schemas.microsoft.com/office/drawing/2014/main" id="{45074651-BF6A-4ED8-B928-F780E23F62B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D91F3376-AE03-45BE-BEA5-5C2ABCE342E2}"/>
              </a:ext>
            </a:extLst>
          </p:cNvPr>
          <p:cNvSpPr/>
          <p:nvPr>
            <p:custDataLst>
              <p:tags r:id="rId2"/>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Delivery" panose="020F0503020204020204" pitchFamily="34" charset="0"/>
              <a:ea typeface="+mj-ea"/>
              <a:cs typeface="+mj-cs"/>
              <a:sym typeface="Delivery" panose="020F0503020204020204" pitchFamily="34" charset="0"/>
            </a:endParaRPr>
          </a:p>
        </p:txBody>
      </p:sp>
      <p:sp>
        <p:nvSpPr>
          <p:cNvPr id="6" name="Rechteck 5"/>
          <p:cNvSpPr/>
          <p:nvPr/>
        </p:nvSpPr>
        <p:spPr bwMode="hidden">
          <a:xfrm>
            <a:off x="180000" y="4319288"/>
            <a:ext cx="8784000" cy="648000"/>
          </a:xfrm>
          <a:prstGeom prst="rect">
            <a:avLst/>
          </a:prstGeom>
          <a:gradFill flip="none" rotWithShape="1">
            <a:gsLst>
              <a:gs pos="0">
                <a:schemeClr val="bg1">
                  <a:alpha val="0"/>
                </a:schemeClr>
              </a:gs>
              <a:gs pos="100000">
                <a:schemeClr val="accent3"/>
              </a:gs>
              <a:gs pos="33000">
                <a:schemeClr val="accent3">
                  <a:alpha val="77000"/>
                </a:schemeClr>
              </a:gs>
              <a:gs pos="50000">
                <a:schemeClr val="accent3">
                  <a:alpha val="90000"/>
                </a:schemeClr>
              </a:gs>
              <a:gs pos="69000">
                <a:schemeClr val="accent3"/>
              </a:gs>
            </a:gsLst>
            <a:lin ang="5400000" scaled="0"/>
            <a:tileRect/>
          </a:gradFill>
          <a:ln w="9525" cap="flat" cmpd="sng" algn="ctr">
            <a:noFill/>
            <a:prstDash val="solid"/>
            <a:round/>
            <a:headEnd type="none" w="med" len="med"/>
            <a:tailEnd type="none" w="med" len="med"/>
          </a:ln>
          <a:effectLst/>
        </p:spPr>
        <p:txBody>
          <a:bodyPr vert="horz" wrap="none" lIns="144000" tIns="144000" rIns="144000" bIns="144000" numCol="1" rtlCol="0" anchor="ctr"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mn-lt"/>
              <a:sym typeface="Delivery" panose="020F0503020204020204" pitchFamily="34" charset="0"/>
            </a:endParaRPr>
          </a:p>
        </p:txBody>
      </p:sp>
      <p:cxnSp>
        <p:nvCxnSpPr>
          <p:cNvPr id="16" name="Gerade Verbindung 15"/>
          <p:cNvCxnSpPr/>
          <p:nvPr/>
        </p:nvCxnSpPr>
        <p:spPr bwMode="gray">
          <a:xfrm>
            <a:off x="414000" y="907200"/>
            <a:ext cx="8316000"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
        <p:nvSpPr>
          <p:cNvPr id="17" name="Titel 16"/>
          <p:cNvSpPr>
            <a:spLocks noGrp="1"/>
          </p:cNvSpPr>
          <p:nvPr>
            <p:ph type="title"/>
          </p:nvPr>
        </p:nvSpPr>
        <p:spPr>
          <a:xfrm>
            <a:off x="414000" y="190897"/>
            <a:ext cx="8316000" cy="615553"/>
          </a:xfrm>
        </p:spPr>
        <p:txBody>
          <a:bodyPr/>
          <a:lstStyle>
            <a:lvl1pPr>
              <a:defRPr>
                <a:latin typeface="+mj-lt"/>
                <a:sym typeface="Delivery" panose="020F0503020204020204" pitchFamily="34" charset="0"/>
              </a:defRPr>
            </a:lvl1pPr>
          </a:lstStyle>
          <a:p>
            <a:r>
              <a:rPr lang="en-US"/>
              <a:t>Click to edit Master title style</a:t>
            </a:r>
          </a:p>
        </p:txBody>
      </p:sp>
      <p:sp>
        <p:nvSpPr>
          <p:cNvPr id="19" name="Fußzeilenplatzhalter 33"/>
          <p:cNvSpPr>
            <a:spLocks noGrp="1"/>
          </p:cNvSpPr>
          <p:nvPr>
            <p:ph type="ftr" sz="quarter" idx="3"/>
          </p:nvPr>
        </p:nvSpPr>
        <p:spPr bwMode="gray">
          <a:xfrm>
            <a:off x="2088826" y="4644000"/>
            <a:ext cx="6281461" cy="156194"/>
          </a:xfrm>
          <a:prstGeom prst="rect">
            <a:avLst/>
          </a:prstGeom>
        </p:spPr>
        <p:txBody>
          <a:bodyPr vert="horz" lIns="0" tIns="0" rIns="0" bIns="0" rtlCol="0" anchor="b" anchorCtr="0"/>
          <a:lstStyle>
            <a:lvl1pPr marL="0" marR="0" indent="0" algn="r" defTabSz="995363" rtl="0" eaLnBrk="0" fontAlgn="base" latinLnBrk="0" hangingPunct="0">
              <a:lnSpc>
                <a:spcPct val="100000"/>
              </a:lnSpc>
              <a:spcBef>
                <a:spcPct val="0"/>
              </a:spcBef>
              <a:spcAft>
                <a:spcPct val="0"/>
              </a:spcAft>
              <a:buClrTx/>
              <a:buSzTx/>
              <a:buFontTx/>
              <a:buNone/>
              <a:tabLst/>
              <a:defRPr sz="1000">
                <a:solidFill>
                  <a:schemeClr val="tx1"/>
                </a:solidFill>
                <a:latin typeface="+mn-lt"/>
                <a:sym typeface="Delivery" panose="020F0503020204020204" pitchFamily="34" charset="0"/>
              </a:defRPr>
            </a:lvl1pPr>
          </a:lstStyle>
          <a:p>
            <a:r>
              <a:rPr lang="en-US"/>
              <a:t>Confidential and Proprietary of DHL Supply Chain- DHL Supply Chain Transport Order Portal (TOP) User Guide | Marelli Supplier  </a:t>
            </a:r>
          </a:p>
        </p:txBody>
      </p:sp>
      <p:sp>
        <p:nvSpPr>
          <p:cNvPr id="23" name="Textfeld 22"/>
          <p:cNvSpPr txBox="1"/>
          <p:nvPr/>
        </p:nvSpPr>
        <p:spPr bwMode="gray">
          <a:xfrm>
            <a:off x="8369012" y="4644000"/>
            <a:ext cx="364138" cy="153888"/>
          </a:xfrm>
          <a:prstGeom prst="rect">
            <a:avLst/>
          </a:prstGeom>
          <a:noFill/>
        </p:spPr>
        <p:txBody>
          <a:bodyPr wrap="square" lIns="0" tIns="0" rIns="0" bIns="0" rtlCol="0" anchor="b" anchorCtr="0">
            <a:spAutoFit/>
          </a:bodyPr>
          <a:lstStyle/>
          <a:p>
            <a:pPr algn="r"/>
            <a:fld id="{DBBD357C-3BDF-4D0D-BAB2-A0C0592CF60E}" type="slidenum">
              <a:rPr lang="en-US" sz="1000" smtClean="0">
                <a:latin typeface="+mn-lt"/>
                <a:sym typeface="Delivery" panose="020F0503020204020204" pitchFamily="34" charset="0"/>
              </a:rPr>
              <a:pPr algn="r"/>
              <a:t>‹#›</a:t>
            </a:fld>
            <a:endParaRPr lang="en-US" sz="1000">
              <a:latin typeface="+mn-lt"/>
              <a:sym typeface="Delivery" panose="020F0503020204020204" pitchFamily="34" charset="0"/>
            </a:endParaRPr>
          </a:p>
        </p:txBody>
      </p:sp>
      <p:sp>
        <p:nvSpPr>
          <p:cNvPr id="25" name="Textplatzhalter 24"/>
          <p:cNvSpPr>
            <a:spLocks noGrp="1"/>
          </p:cNvSpPr>
          <p:nvPr>
            <p:ph type="body" sz="quarter" idx="11"/>
          </p:nvPr>
        </p:nvSpPr>
        <p:spPr>
          <a:xfrm>
            <a:off x="414337" y="1093909"/>
            <a:ext cx="4050000" cy="3287291"/>
          </a:xfrm>
        </p:spPr>
        <p:txBody>
          <a:bodyPr/>
          <a:lstStyle>
            <a:lvl1pPr>
              <a:defRPr>
                <a:latin typeface="+mn-lt"/>
                <a:sym typeface="Delivery" panose="020F0503020204020204" pitchFamily="34" charset="0"/>
              </a:defRPr>
            </a:lvl1pPr>
            <a:lvl2pPr>
              <a:defRPr>
                <a:latin typeface="+mn-lt"/>
                <a:sym typeface="Delivery" panose="020F0503020204020204" pitchFamily="34" charset="0"/>
              </a:defRPr>
            </a:lvl2pPr>
            <a:lvl3pPr>
              <a:defRPr>
                <a:latin typeface="+mn-lt"/>
                <a:sym typeface="Delivery" panose="020F0503020204020204" pitchFamily="34" charset="0"/>
              </a:defRPr>
            </a:lvl3pPr>
            <a:lvl4pPr>
              <a:defRPr>
                <a:latin typeface="+mn-lt"/>
                <a:sym typeface="Delivery" panose="020F0503020204020204" pitchFamily="34" charset="0"/>
              </a:defRPr>
            </a:lvl4pPr>
            <a:lvl5pPr>
              <a:defRPr>
                <a:latin typeface="+mn-lt"/>
                <a:sym typeface="Delivery" panose="020F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platzhalter 26"/>
          <p:cNvSpPr>
            <a:spLocks noGrp="1"/>
          </p:cNvSpPr>
          <p:nvPr>
            <p:ph type="body" sz="quarter" idx="12"/>
          </p:nvPr>
        </p:nvSpPr>
        <p:spPr>
          <a:xfrm>
            <a:off x="4681538" y="1093909"/>
            <a:ext cx="4050000" cy="3287291"/>
          </a:xfrm>
        </p:spPr>
        <p:txBody>
          <a:bodyPr/>
          <a:lstStyle>
            <a:lvl1pPr>
              <a:defRPr>
                <a:latin typeface="+mn-lt"/>
                <a:sym typeface="Delivery" panose="020F0503020204020204" pitchFamily="34" charset="0"/>
              </a:defRPr>
            </a:lvl1pPr>
            <a:lvl2pPr>
              <a:defRPr>
                <a:latin typeface="+mn-lt"/>
                <a:sym typeface="Delivery" panose="020F0503020204020204" pitchFamily="34" charset="0"/>
              </a:defRPr>
            </a:lvl2pPr>
            <a:lvl3pPr>
              <a:defRPr>
                <a:latin typeface="+mn-lt"/>
                <a:sym typeface="Delivery" panose="020F0503020204020204" pitchFamily="34" charset="0"/>
              </a:defRPr>
            </a:lvl3pPr>
            <a:lvl4pPr>
              <a:defRPr>
                <a:latin typeface="+mn-lt"/>
                <a:sym typeface="Delivery" panose="020F0503020204020204" pitchFamily="34" charset="0"/>
              </a:defRPr>
            </a:lvl4pPr>
            <a:lvl5pPr>
              <a:defRPr>
                <a:latin typeface="+mn-lt"/>
                <a:sym typeface="Delivery" panose="020F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Grafik 11">
            <a:extLst>
              <a:ext uri="{FF2B5EF4-FFF2-40B4-BE49-F238E27FC236}">
                <a16:creationId xmlns:a16="http://schemas.microsoft.com/office/drawing/2014/main" id="{F6A49E49-D218-454B-A889-034B693235C8}"/>
              </a:ext>
            </a:extLst>
          </p:cNvPr>
          <p:cNvPicPr>
            <a:picLocks noChangeAspect="1"/>
          </p:cNvPicPr>
          <p:nvPr/>
        </p:nvPicPr>
        <p:blipFill>
          <a:blip r:embed="rId6"/>
          <a:stretch>
            <a:fillRect/>
          </a:stretch>
        </p:blipFill>
        <p:spPr>
          <a:xfrm>
            <a:off x="414000" y="4621860"/>
            <a:ext cx="1275656" cy="190197"/>
          </a:xfrm>
          <a:prstGeom prst="rect">
            <a:avLst/>
          </a:prstGeom>
        </p:spPr>
      </p:pic>
    </p:spTree>
    <p:extLst>
      <p:ext uri="{BB962C8B-B14F-4D97-AF65-F5344CB8AC3E}">
        <p14:creationId xmlns:p14="http://schemas.microsoft.com/office/powerpoint/2010/main" val="312366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1 column, 1 picture">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2A53B55-4EF9-4065-AC40-7D72F09406A4}"/>
              </a:ext>
            </a:extLst>
          </p:cNvPr>
          <p:cNvGraphicFramePr>
            <a:graphicFrameLocks noChangeAspect="1"/>
          </p:cNvGraphicFramePr>
          <p:nvPr>
            <p:custDataLst>
              <p:tags r:id="rId1"/>
            </p:custDataLst>
            <p:extLst>
              <p:ext uri="{D42A27DB-BD31-4B8C-83A1-F6EECF244321}">
                <p14:modId xmlns:p14="http://schemas.microsoft.com/office/powerpoint/2010/main" val="38322513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3" name="Objekt 2" hidden="1">
                        <a:extLst>
                          <a:ext uri="{FF2B5EF4-FFF2-40B4-BE49-F238E27FC236}">
                            <a16:creationId xmlns:a16="http://schemas.microsoft.com/office/drawing/2014/main" id="{32A53B55-4EF9-4065-AC40-7D72F09406A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E5FCEB9C-FFF7-4B09-BB2C-177F00F8BE93}"/>
              </a:ext>
            </a:extLst>
          </p:cNvPr>
          <p:cNvSpPr/>
          <p:nvPr>
            <p:custDataLst>
              <p:tags r:id="rId2"/>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Delivery" panose="020F0503020204020204" pitchFamily="34" charset="0"/>
              <a:ea typeface="+mj-ea"/>
              <a:cs typeface="+mj-cs"/>
              <a:sym typeface="Delivery" panose="020F0503020204020204" pitchFamily="34" charset="0"/>
            </a:endParaRPr>
          </a:p>
        </p:txBody>
      </p:sp>
      <p:sp>
        <p:nvSpPr>
          <p:cNvPr id="12" name="Bildplatzhalter 11"/>
          <p:cNvSpPr>
            <a:spLocks noGrp="1"/>
          </p:cNvSpPr>
          <p:nvPr>
            <p:ph type="pic" sz="quarter" idx="13"/>
          </p:nvPr>
        </p:nvSpPr>
        <p:spPr bwMode="ltGray">
          <a:xfrm>
            <a:off x="4681537" y="1093909"/>
            <a:ext cx="4050000" cy="3208091"/>
          </a:xfrm>
          <a:prstGeom prst="rect">
            <a:avLst/>
          </a:prstGeom>
          <a:solidFill>
            <a:schemeClr val="tx2"/>
          </a:solidFill>
        </p:spPr>
        <p:txBody>
          <a:bodyPr lIns="0" tIns="540000" rIns="0" anchor="ctr" anchorCtr="0"/>
          <a:lstStyle>
            <a:lvl1pPr algn="ctr">
              <a:defRPr>
                <a:latin typeface="+mn-lt"/>
                <a:sym typeface="Delivery" panose="020F0503020204020204" pitchFamily="34" charset="0"/>
              </a:defRPr>
            </a:lvl1pPr>
          </a:lstStyle>
          <a:p>
            <a:r>
              <a:rPr lang="en-US"/>
              <a:t>Click icon to add picture</a:t>
            </a:r>
          </a:p>
        </p:txBody>
      </p:sp>
      <p:sp>
        <p:nvSpPr>
          <p:cNvPr id="7" name="Rechteck 6"/>
          <p:cNvSpPr/>
          <p:nvPr/>
        </p:nvSpPr>
        <p:spPr bwMode="hidden">
          <a:xfrm>
            <a:off x="180000" y="4319288"/>
            <a:ext cx="8784000" cy="648000"/>
          </a:xfrm>
          <a:prstGeom prst="rect">
            <a:avLst/>
          </a:prstGeom>
          <a:gradFill flip="none" rotWithShape="1">
            <a:gsLst>
              <a:gs pos="0">
                <a:schemeClr val="bg1">
                  <a:alpha val="0"/>
                </a:schemeClr>
              </a:gs>
              <a:gs pos="100000">
                <a:schemeClr val="accent3"/>
              </a:gs>
              <a:gs pos="33000">
                <a:schemeClr val="accent3">
                  <a:alpha val="77000"/>
                </a:schemeClr>
              </a:gs>
              <a:gs pos="50000">
                <a:schemeClr val="accent3">
                  <a:alpha val="90000"/>
                </a:schemeClr>
              </a:gs>
              <a:gs pos="69000">
                <a:schemeClr val="accent3"/>
              </a:gs>
            </a:gsLst>
            <a:lin ang="5400000" scaled="0"/>
            <a:tileRect/>
          </a:gradFill>
          <a:ln w="9525" cap="flat" cmpd="sng" algn="ctr">
            <a:noFill/>
            <a:prstDash val="solid"/>
            <a:round/>
            <a:headEnd type="none" w="med" len="med"/>
            <a:tailEnd type="none" w="med" len="med"/>
          </a:ln>
          <a:effectLst/>
        </p:spPr>
        <p:txBody>
          <a:bodyPr vert="horz" wrap="none" lIns="144000" tIns="144000" rIns="144000" bIns="144000" numCol="1" rtlCol="0" anchor="ctr"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mn-lt"/>
              <a:sym typeface="Delivery" panose="020F0503020204020204" pitchFamily="34" charset="0"/>
            </a:endParaRPr>
          </a:p>
        </p:txBody>
      </p:sp>
      <p:cxnSp>
        <p:nvCxnSpPr>
          <p:cNvPr id="16" name="Gerade Verbindung 15"/>
          <p:cNvCxnSpPr/>
          <p:nvPr/>
        </p:nvCxnSpPr>
        <p:spPr bwMode="gray">
          <a:xfrm>
            <a:off x="414000" y="907200"/>
            <a:ext cx="8316000"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
        <p:nvSpPr>
          <p:cNvPr id="22" name="Fußzeilenplatzhalter 33"/>
          <p:cNvSpPr>
            <a:spLocks noGrp="1"/>
          </p:cNvSpPr>
          <p:nvPr>
            <p:ph type="ftr" sz="quarter" idx="3"/>
          </p:nvPr>
        </p:nvSpPr>
        <p:spPr bwMode="gray">
          <a:xfrm>
            <a:off x="2088826" y="4644000"/>
            <a:ext cx="6281461" cy="156194"/>
          </a:xfrm>
          <a:prstGeom prst="rect">
            <a:avLst/>
          </a:prstGeom>
        </p:spPr>
        <p:txBody>
          <a:bodyPr vert="horz" lIns="0" tIns="0" rIns="0" bIns="0" rtlCol="0" anchor="b" anchorCtr="0"/>
          <a:lstStyle>
            <a:lvl1pPr marL="0" marR="0" indent="0" algn="r" defTabSz="995363" rtl="0" eaLnBrk="0" fontAlgn="base" latinLnBrk="0" hangingPunct="0">
              <a:lnSpc>
                <a:spcPct val="100000"/>
              </a:lnSpc>
              <a:spcBef>
                <a:spcPct val="0"/>
              </a:spcBef>
              <a:spcAft>
                <a:spcPct val="0"/>
              </a:spcAft>
              <a:buClrTx/>
              <a:buSzTx/>
              <a:buFontTx/>
              <a:buNone/>
              <a:tabLst/>
              <a:defRPr sz="1000">
                <a:solidFill>
                  <a:schemeClr val="tx1"/>
                </a:solidFill>
                <a:latin typeface="+mn-lt"/>
                <a:sym typeface="Delivery" panose="020F0503020204020204" pitchFamily="34" charset="0"/>
              </a:defRPr>
            </a:lvl1pPr>
          </a:lstStyle>
          <a:p>
            <a:r>
              <a:rPr lang="en-US"/>
              <a:t>Confidential and Proprietary of DHL Supply Chain- DHL Supply Chain Transport Order Portal (TOP) User Guide | Marelli Supplier  </a:t>
            </a:r>
          </a:p>
        </p:txBody>
      </p:sp>
      <p:sp>
        <p:nvSpPr>
          <p:cNvPr id="23" name="Textfeld 22"/>
          <p:cNvSpPr txBox="1"/>
          <p:nvPr/>
        </p:nvSpPr>
        <p:spPr bwMode="gray">
          <a:xfrm>
            <a:off x="8369012" y="4644000"/>
            <a:ext cx="364138" cy="153888"/>
          </a:xfrm>
          <a:prstGeom prst="rect">
            <a:avLst/>
          </a:prstGeom>
          <a:noFill/>
        </p:spPr>
        <p:txBody>
          <a:bodyPr wrap="square" lIns="0" tIns="0" rIns="0" bIns="0" rtlCol="0" anchor="b" anchorCtr="0">
            <a:spAutoFit/>
          </a:bodyPr>
          <a:lstStyle/>
          <a:p>
            <a:pPr algn="r"/>
            <a:fld id="{DBBD357C-3BDF-4D0D-BAB2-A0C0592CF60E}" type="slidenum">
              <a:rPr lang="en-US" sz="1000" smtClean="0">
                <a:latin typeface="+mn-lt"/>
                <a:sym typeface="Delivery" panose="020F0503020204020204" pitchFamily="34" charset="0"/>
              </a:rPr>
              <a:pPr algn="r"/>
              <a:t>‹#›</a:t>
            </a:fld>
            <a:endParaRPr lang="en-US" sz="1000">
              <a:latin typeface="+mn-lt"/>
              <a:sym typeface="Delivery" panose="020F0503020204020204" pitchFamily="34" charset="0"/>
            </a:endParaRPr>
          </a:p>
        </p:txBody>
      </p:sp>
      <p:sp>
        <p:nvSpPr>
          <p:cNvPr id="26" name="Titel 25"/>
          <p:cNvSpPr>
            <a:spLocks noGrp="1"/>
          </p:cNvSpPr>
          <p:nvPr>
            <p:ph type="title"/>
          </p:nvPr>
        </p:nvSpPr>
        <p:spPr/>
        <p:txBody>
          <a:bodyPr/>
          <a:lstStyle>
            <a:lvl1pPr>
              <a:defRPr>
                <a:latin typeface="+mj-lt"/>
                <a:sym typeface="Delivery" panose="020F0503020204020204" pitchFamily="34" charset="0"/>
              </a:defRPr>
            </a:lvl1pPr>
          </a:lstStyle>
          <a:p>
            <a:r>
              <a:rPr lang="en-US"/>
              <a:t>Click to edit Master title style</a:t>
            </a:r>
          </a:p>
        </p:txBody>
      </p:sp>
      <p:sp>
        <p:nvSpPr>
          <p:cNvPr id="15" name="Textplatzhalter 14"/>
          <p:cNvSpPr>
            <a:spLocks noGrp="1"/>
          </p:cNvSpPr>
          <p:nvPr>
            <p:ph type="body" sz="quarter" idx="21"/>
          </p:nvPr>
        </p:nvSpPr>
        <p:spPr>
          <a:xfrm>
            <a:off x="414338" y="1093909"/>
            <a:ext cx="4050000" cy="3287841"/>
          </a:xfrm>
        </p:spPr>
        <p:txBody>
          <a:bodyPr/>
          <a:lstStyle>
            <a:lvl1pPr>
              <a:defRPr>
                <a:latin typeface="+mn-lt"/>
                <a:sym typeface="Delivery" panose="020F0503020204020204" pitchFamily="34" charset="0"/>
              </a:defRPr>
            </a:lvl1pPr>
            <a:lvl2pPr>
              <a:defRPr>
                <a:latin typeface="+mn-lt"/>
                <a:sym typeface="Delivery" panose="020F0503020204020204" pitchFamily="34" charset="0"/>
              </a:defRPr>
            </a:lvl2pPr>
            <a:lvl3pPr>
              <a:defRPr>
                <a:latin typeface="+mn-lt"/>
                <a:sym typeface="Delivery" panose="020F0503020204020204" pitchFamily="34" charset="0"/>
              </a:defRPr>
            </a:lvl3pPr>
            <a:lvl4pPr>
              <a:defRPr>
                <a:latin typeface="+mn-lt"/>
                <a:sym typeface="Delivery" panose="020F0503020204020204" pitchFamily="34" charset="0"/>
              </a:defRPr>
            </a:lvl4pPr>
            <a:lvl5pPr>
              <a:defRPr>
                <a:latin typeface="+mn-lt"/>
                <a:sym typeface="Delivery" panose="020F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Grafik 12">
            <a:extLst>
              <a:ext uri="{FF2B5EF4-FFF2-40B4-BE49-F238E27FC236}">
                <a16:creationId xmlns:a16="http://schemas.microsoft.com/office/drawing/2014/main" id="{5C612ECF-431A-4754-9ACF-1571E321E53D}"/>
              </a:ext>
            </a:extLst>
          </p:cNvPr>
          <p:cNvPicPr>
            <a:picLocks noChangeAspect="1"/>
          </p:cNvPicPr>
          <p:nvPr/>
        </p:nvPicPr>
        <p:blipFill>
          <a:blip r:embed="rId6"/>
          <a:stretch>
            <a:fillRect/>
          </a:stretch>
        </p:blipFill>
        <p:spPr>
          <a:xfrm>
            <a:off x="414000" y="4621860"/>
            <a:ext cx="1275656" cy="190197"/>
          </a:xfrm>
          <a:prstGeom prst="rect">
            <a:avLst/>
          </a:prstGeom>
        </p:spPr>
      </p:pic>
    </p:spTree>
    <p:extLst>
      <p:ext uri="{BB962C8B-B14F-4D97-AF65-F5344CB8AC3E}">
        <p14:creationId xmlns:p14="http://schemas.microsoft.com/office/powerpoint/2010/main" val="312366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1 column, 3 pictures">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C6E76B61-BA51-446D-8D8C-407961A81AA5}"/>
              </a:ext>
            </a:extLst>
          </p:cNvPr>
          <p:cNvGraphicFramePr>
            <a:graphicFrameLocks noChangeAspect="1"/>
          </p:cNvGraphicFramePr>
          <p:nvPr>
            <p:custDataLst>
              <p:tags r:id="rId1"/>
            </p:custDataLst>
            <p:extLst>
              <p:ext uri="{D42A27DB-BD31-4B8C-83A1-F6EECF244321}">
                <p14:modId xmlns:p14="http://schemas.microsoft.com/office/powerpoint/2010/main" val="6382855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3" name="Objekt 2" hidden="1">
                        <a:extLst>
                          <a:ext uri="{FF2B5EF4-FFF2-40B4-BE49-F238E27FC236}">
                            <a16:creationId xmlns:a16="http://schemas.microsoft.com/office/drawing/2014/main" id="{C6E76B61-BA51-446D-8D8C-407961A81AA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D569FCA5-99D8-4A64-A8DD-AF738809E8E1}"/>
              </a:ext>
            </a:extLst>
          </p:cNvPr>
          <p:cNvSpPr/>
          <p:nvPr>
            <p:custDataLst>
              <p:tags r:id="rId2"/>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Delivery" panose="020F0503020204020204" pitchFamily="34" charset="0"/>
              <a:ea typeface="+mj-ea"/>
              <a:cs typeface="+mj-cs"/>
              <a:sym typeface="Delivery" panose="020F0503020204020204" pitchFamily="34" charset="0"/>
            </a:endParaRPr>
          </a:p>
        </p:txBody>
      </p:sp>
      <p:sp>
        <p:nvSpPr>
          <p:cNvPr id="12" name="Bildplatzhalter 11"/>
          <p:cNvSpPr>
            <a:spLocks noGrp="1"/>
          </p:cNvSpPr>
          <p:nvPr>
            <p:ph type="pic" sz="quarter" idx="13"/>
          </p:nvPr>
        </p:nvSpPr>
        <p:spPr bwMode="ltGray">
          <a:xfrm>
            <a:off x="4681538" y="1093909"/>
            <a:ext cx="4050000" cy="1876091"/>
          </a:xfrm>
          <a:prstGeom prst="rect">
            <a:avLst/>
          </a:prstGeom>
          <a:solidFill>
            <a:schemeClr val="tx2"/>
          </a:solidFill>
        </p:spPr>
        <p:txBody>
          <a:bodyPr lIns="360000" tIns="540000" rIns="360000" anchor="ctr" anchorCtr="0"/>
          <a:lstStyle>
            <a:lvl1pPr marL="0" marR="0" indent="0" algn="ctr" defTabSz="914400" rtl="0" eaLnBrk="1" fontAlgn="auto" latinLnBrk="0" hangingPunct="1">
              <a:lnSpc>
                <a:spcPct val="110000"/>
              </a:lnSpc>
              <a:spcBef>
                <a:spcPts val="0"/>
              </a:spcBef>
              <a:spcAft>
                <a:spcPts val="500"/>
              </a:spcAft>
              <a:buClrTx/>
              <a:buSzTx/>
              <a:buFont typeface="Arial" pitchFamily="34" charset="0"/>
              <a:buNone/>
              <a:tabLst/>
              <a:defRPr>
                <a:latin typeface="+mn-lt"/>
                <a:sym typeface="Delivery" panose="020F0503020204020204" pitchFamily="34" charset="0"/>
              </a:defRPr>
            </a:lvl1pPr>
          </a:lstStyle>
          <a:p>
            <a:r>
              <a:rPr lang="en-US"/>
              <a:t>Click icon to add picture</a:t>
            </a:r>
          </a:p>
        </p:txBody>
      </p:sp>
      <p:sp>
        <p:nvSpPr>
          <p:cNvPr id="7" name="Rechteck 6"/>
          <p:cNvSpPr/>
          <p:nvPr/>
        </p:nvSpPr>
        <p:spPr bwMode="hidden">
          <a:xfrm>
            <a:off x="180000" y="4319288"/>
            <a:ext cx="8784000" cy="648000"/>
          </a:xfrm>
          <a:prstGeom prst="rect">
            <a:avLst/>
          </a:prstGeom>
          <a:gradFill flip="none" rotWithShape="1">
            <a:gsLst>
              <a:gs pos="0">
                <a:schemeClr val="bg1">
                  <a:alpha val="0"/>
                </a:schemeClr>
              </a:gs>
              <a:gs pos="100000">
                <a:schemeClr val="accent3"/>
              </a:gs>
              <a:gs pos="33000">
                <a:schemeClr val="accent3">
                  <a:alpha val="77000"/>
                </a:schemeClr>
              </a:gs>
              <a:gs pos="50000">
                <a:schemeClr val="accent3">
                  <a:alpha val="90000"/>
                </a:schemeClr>
              </a:gs>
              <a:gs pos="69000">
                <a:schemeClr val="accent3"/>
              </a:gs>
            </a:gsLst>
            <a:lin ang="5400000" scaled="0"/>
            <a:tileRect/>
          </a:gradFill>
          <a:ln w="9525" cap="flat" cmpd="sng" algn="ctr">
            <a:noFill/>
            <a:prstDash val="solid"/>
            <a:round/>
            <a:headEnd type="none" w="med" len="med"/>
            <a:tailEnd type="none" w="med" len="med"/>
          </a:ln>
          <a:effectLst/>
        </p:spPr>
        <p:txBody>
          <a:bodyPr vert="horz" wrap="none" lIns="144000" tIns="144000" rIns="144000" bIns="144000" numCol="1" rtlCol="0" anchor="ctr"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mn-lt"/>
              <a:sym typeface="Delivery" panose="020F0503020204020204" pitchFamily="34" charset="0"/>
            </a:endParaRPr>
          </a:p>
        </p:txBody>
      </p:sp>
      <p:sp>
        <p:nvSpPr>
          <p:cNvPr id="16" name="Bildplatzhalter 11"/>
          <p:cNvSpPr>
            <a:spLocks noGrp="1"/>
          </p:cNvSpPr>
          <p:nvPr>
            <p:ph type="pic" sz="quarter" idx="17"/>
          </p:nvPr>
        </p:nvSpPr>
        <p:spPr bwMode="ltGray">
          <a:xfrm>
            <a:off x="4678988" y="3077288"/>
            <a:ext cx="1962000" cy="1242000"/>
          </a:xfrm>
          <a:prstGeom prst="rect">
            <a:avLst/>
          </a:prstGeom>
          <a:solidFill>
            <a:schemeClr val="tx2"/>
          </a:solidFill>
        </p:spPr>
        <p:txBody>
          <a:bodyPr lIns="0" tIns="540000" rIns="0" bIns="0" anchor="ctr" anchorCtr="0"/>
          <a:lstStyle>
            <a:lvl1pPr algn="ctr">
              <a:defRPr sz="1000">
                <a:latin typeface="+mn-lt"/>
                <a:sym typeface="Delivery" panose="020F0503020204020204" pitchFamily="34" charset="0"/>
              </a:defRPr>
            </a:lvl1pPr>
          </a:lstStyle>
          <a:p>
            <a:r>
              <a:rPr lang="en-US"/>
              <a:t>Click icon to add picture</a:t>
            </a:r>
          </a:p>
        </p:txBody>
      </p:sp>
      <p:sp>
        <p:nvSpPr>
          <p:cNvPr id="17" name="Bildplatzhalter 11"/>
          <p:cNvSpPr>
            <a:spLocks noGrp="1"/>
          </p:cNvSpPr>
          <p:nvPr>
            <p:ph type="pic" sz="quarter" idx="18"/>
          </p:nvPr>
        </p:nvSpPr>
        <p:spPr bwMode="ltGray">
          <a:xfrm>
            <a:off x="6769538" y="3077288"/>
            <a:ext cx="1962000" cy="1242000"/>
          </a:xfrm>
          <a:prstGeom prst="rect">
            <a:avLst/>
          </a:prstGeom>
          <a:solidFill>
            <a:schemeClr val="tx2"/>
          </a:solidFill>
        </p:spPr>
        <p:txBody>
          <a:bodyPr lIns="0" tIns="540000" rIns="0" bIns="0" anchor="ctr" anchorCtr="0"/>
          <a:lstStyle>
            <a:lvl1pPr algn="ctr">
              <a:defRPr sz="1000">
                <a:latin typeface="+mn-lt"/>
                <a:sym typeface="Delivery" panose="020F0503020204020204" pitchFamily="34" charset="0"/>
              </a:defRPr>
            </a:lvl1pPr>
          </a:lstStyle>
          <a:p>
            <a:r>
              <a:rPr lang="en-US"/>
              <a:t>Click icon to add picture</a:t>
            </a:r>
          </a:p>
        </p:txBody>
      </p:sp>
      <p:cxnSp>
        <p:nvCxnSpPr>
          <p:cNvPr id="21" name="Gerade Verbindung 20"/>
          <p:cNvCxnSpPr/>
          <p:nvPr/>
        </p:nvCxnSpPr>
        <p:spPr bwMode="gray">
          <a:xfrm>
            <a:off x="414000" y="907200"/>
            <a:ext cx="8316000"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
        <p:nvSpPr>
          <p:cNvPr id="22" name="Titel 21"/>
          <p:cNvSpPr>
            <a:spLocks noGrp="1"/>
          </p:cNvSpPr>
          <p:nvPr>
            <p:ph type="title"/>
          </p:nvPr>
        </p:nvSpPr>
        <p:spPr/>
        <p:txBody>
          <a:bodyPr/>
          <a:lstStyle>
            <a:lvl1pPr>
              <a:defRPr>
                <a:latin typeface="+mj-lt"/>
                <a:sym typeface="Delivery" panose="020F0503020204020204" pitchFamily="34" charset="0"/>
              </a:defRPr>
            </a:lvl1pPr>
          </a:lstStyle>
          <a:p>
            <a:r>
              <a:rPr lang="en-US"/>
              <a:t>Click to edit Master title style</a:t>
            </a:r>
          </a:p>
        </p:txBody>
      </p:sp>
      <p:sp>
        <p:nvSpPr>
          <p:cNvPr id="25" name="Fußzeilenplatzhalter 33"/>
          <p:cNvSpPr>
            <a:spLocks noGrp="1"/>
          </p:cNvSpPr>
          <p:nvPr>
            <p:ph type="ftr" sz="quarter" idx="3"/>
          </p:nvPr>
        </p:nvSpPr>
        <p:spPr bwMode="gray">
          <a:xfrm>
            <a:off x="2088826" y="4644000"/>
            <a:ext cx="6281461" cy="156194"/>
          </a:xfrm>
          <a:prstGeom prst="rect">
            <a:avLst/>
          </a:prstGeom>
        </p:spPr>
        <p:txBody>
          <a:bodyPr vert="horz" lIns="0" tIns="0" rIns="0" bIns="0" rtlCol="0" anchor="b" anchorCtr="0"/>
          <a:lstStyle>
            <a:lvl1pPr marL="0" marR="0" indent="0" algn="r" defTabSz="995363" rtl="0" eaLnBrk="0" fontAlgn="base" latinLnBrk="0" hangingPunct="0">
              <a:lnSpc>
                <a:spcPct val="100000"/>
              </a:lnSpc>
              <a:spcBef>
                <a:spcPct val="0"/>
              </a:spcBef>
              <a:spcAft>
                <a:spcPct val="0"/>
              </a:spcAft>
              <a:buClrTx/>
              <a:buSzTx/>
              <a:buFontTx/>
              <a:buNone/>
              <a:tabLst/>
              <a:defRPr sz="1000">
                <a:solidFill>
                  <a:schemeClr val="tx1"/>
                </a:solidFill>
                <a:latin typeface="+mn-lt"/>
                <a:sym typeface="Delivery" panose="020F0503020204020204" pitchFamily="34" charset="0"/>
              </a:defRPr>
            </a:lvl1pPr>
          </a:lstStyle>
          <a:p>
            <a:r>
              <a:rPr lang="en-US"/>
              <a:t>Confidential and Proprietary of DHL Supply Chain- DHL Supply Chain Transport Order Portal (TOP) User Guide | Marelli Supplier  </a:t>
            </a:r>
          </a:p>
        </p:txBody>
      </p:sp>
      <p:sp>
        <p:nvSpPr>
          <p:cNvPr id="26" name="Textfeld 25"/>
          <p:cNvSpPr txBox="1"/>
          <p:nvPr/>
        </p:nvSpPr>
        <p:spPr bwMode="gray">
          <a:xfrm>
            <a:off x="8369012" y="4644000"/>
            <a:ext cx="364138" cy="153888"/>
          </a:xfrm>
          <a:prstGeom prst="rect">
            <a:avLst/>
          </a:prstGeom>
          <a:noFill/>
        </p:spPr>
        <p:txBody>
          <a:bodyPr wrap="square" lIns="0" tIns="0" rIns="0" bIns="0" rtlCol="0" anchor="b" anchorCtr="0">
            <a:spAutoFit/>
          </a:bodyPr>
          <a:lstStyle/>
          <a:p>
            <a:pPr algn="r"/>
            <a:fld id="{DBBD357C-3BDF-4D0D-BAB2-A0C0592CF60E}" type="slidenum">
              <a:rPr lang="en-US" sz="1000" smtClean="0">
                <a:latin typeface="+mn-lt"/>
                <a:sym typeface="Delivery" panose="020F0503020204020204" pitchFamily="34" charset="0"/>
              </a:rPr>
              <a:pPr algn="r"/>
              <a:t>‹#›</a:t>
            </a:fld>
            <a:endParaRPr lang="en-US" sz="1000">
              <a:latin typeface="+mn-lt"/>
              <a:sym typeface="Delivery" panose="020F0503020204020204" pitchFamily="34" charset="0"/>
            </a:endParaRPr>
          </a:p>
        </p:txBody>
      </p:sp>
      <p:sp>
        <p:nvSpPr>
          <p:cNvPr id="19" name="Textplatzhalter 18"/>
          <p:cNvSpPr>
            <a:spLocks noGrp="1"/>
          </p:cNvSpPr>
          <p:nvPr>
            <p:ph type="body" sz="quarter" idx="20"/>
          </p:nvPr>
        </p:nvSpPr>
        <p:spPr>
          <a:xfrm>
            <a:off x="414338" y="1093909"/>
            <a:ext cx="4049712" cy="3287841"/>
          </a:xfrm>
        </p:spPr>
        <p:txBody>
          <a:bodyPr/>
          <a:lstStyle>
            <a:lvl1pPr>
              <a:defRPr>
                <a:latin typeface="+mn-lt"/>
                <a:sym typeface="Delivery" panose="020F0503020204020204" pitchFamily="34" charset="0"/>
              </a:defRPr>
            </a:lvl1pPr>
            <a:lvl2pPr>
              <a:defRPr>
                <a:latin typeface="+mn-lt"/>
                <a:sym typeface="Delivery" panose="020F0503020204020204" pitchFamily="34" charset="0"/>
              </a:defRPr>
            </a:lvl2pPr>
            <a:lvl3pPr>
              <a:defRPr>
                <a:latin typeface="+mn-lt"/>
                <a:sym typeface="Delivery" panose="020F0503020204020204" pitchFamily="34" charset="0"/>
              </a:defRPr>
            </a:lvl3pPr>
            <a:lvl4pPr>
              <a:defRPr>
                <a:latin typeface="+mn-lt"/>
                <a:sym typeface="Delivery" panose="020F0503020204020204" pitchFamily="34" charset="0"/>
              </a:defRPr>
            </a:lvl4pPr>
            <a:lvl5pPr>
              <a:defRPr>
                <a:latin typeface="+mn-lt"/>
                <a:sym typeface="Delivery" panose="020F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Grafik 13">
            <a:extLst>
              <a:ext uri="{FF2B5EF4-FFF2-40B4-BE49-F238E27FC236}">
                <a16:creationId xmlns:a16="http://schemas.microsoft.com/office/drawing/2014/main" id="{4B7D303C-42B3-45DA-8508-ABDD92C2E7F1}"/>
              </a:ext>
            </a:extLst>
          </p:cNvPr>
          <p:cNvPicPr>
            <a:picLocks noChangeAspect="1"/>
          </p:cNvPicPr>
          <p:nvPr/>
        </p:nvPicPr>
        <p:blipFill>
          <a:blip r:embed="rId6"/>
          <a:stretch>
            <a:fillRect/>
          </a:stretch>
        </p:blipFill>
        <p:spPr>
          <a:xfrm>
            <a:off x="414000" y="4621860"/>
            <a:ext cx="1275656" cy="190197"/>
          </a:xfrm>
          <a:prstGeom prst="rect">
            <a:avLst/>
          </a:prstGeom>
        </p:spPr>
      </p:pic>
    </p:spTree>
    <p:extLst>
      <p:ext uri="{BB962C8B-B14F-4D97-AF65-F5344CB8AC3E}">
        <p14:creationId xmlns:p14="http://schemas.microsoft.com/office/powerpoint/2010/main" val="312366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empty white backgroun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0A0A2A26-BC8D-4642-82D5-CB7489ABE251}"/>
              </a:ext>
            </a:extLst>
          </p:cNvPr>
          <p:cNvGraphicFramePr>
            <a:graphicFrameLocks noChangeAspect="1"/>
          </p:cNvGraphicFramePr>
          <p:nvPr>
            <p:custDataLst>
              <p:tags r:id="rId1"/>
            </p:custDataLst>
            <p:extLst>
              <p:ext uri="{D42A27DB-BD31-4B8C-83A1-F6EECF244321}">
                <p14:modId xmlns:p14="http://schemas.microsoft.com/office/powerpoint/2010/main" val="31072155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5" name="Objekt 4" hidden="1">
                        <a:extLst>
                          <a:ext uri="{FF2B5EF4-FFF2-40B4-BE49-F238E27FC236}">
                            <a16:creationId xmlns:a16="http://schemas.microsoft.com/office/drawing/2014/main" id="{0A0A2A26-BC8D-4642-82D5-CB7489ABE25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1DF84CFF-5E2D-4888-9AAB-7A51BB2E683F}"/>
              </a:ext>
            </a:extLst>
          </p:cNvPr>
          <p:cNvSpPr/>
          <p:nvPr>
            <p:custDataLst>
              <p:tags r:id="rId2"/>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Delivery" panose="020F0503020204020204" pitchFamily="34" charset="0"/>
              <a:ea typeface="+mj-ea"/>
              <a:cs typeface="+mj-cs"/>
              <a:sym typeface="Delivery" panose="020F0503020204020204" pitchFamily="34" charset="0"/>
            </a:endParaRPr>
          </a:p>
        </p:txBody>
      </p:sp>
      <p:sp>
        <p:nvSpPr>
          <p:cNvPr id="4" name="Titel 14">
            <a:extLst>
              <a:ext uri="{FF2B5EF4-FFF2-40B4-BE49-F238E27FC236}">
                <a16:creationId xmlns:a16="http://schemas.microsoft.com/office/drawing/2014/main" id="{ADCDDBCD-7689-964E-A0F9-4B6DB6405564}"/>
              </a:ext>
            </a:extLst>
          </p:cNvPr>
          <p:cNvSpPr>
            <a:spLocks noGrp="1"/>
          </p:cNvSpPr>
          <p:nvPr>
            <p:ph type="title"/>
          </p:nvPr>
        </p:nvSpPr>
        <p:spPr>
          <a:xfrm>
            <a:off x="414000" y="190897"/>
            <a:ext cx="8316000" cy="615553"/>
          </a:xfrm>
        </p:spPr>
        <p:txBody>
          <a:bodyPr/>
          <a:lstStyle>
            <a:lvl1pPr>
              <a:defRPr>
                <a:latin typeface="+mj-lt"/>
                <a:sym typeface="Delivery" panose="020F0503020204020204" pitchFamily="34" charset="0"/>
              </a:defRPr>
            </a:lvl1pPr>
          </a:lstStyle>
          <a:p>
            <a:r>
              <a:rPr lang="en-US"/>
              <a:t>Click to edit Master title style</a:t>
            </a:r>
          </a:p>
        </p:txBody>
      </p:sp>
      <p:sp>
        <p:nvSpPr>
          <p:cNvPr id="3" name="Foliennummernplatzhalter 22"/>
          <p:cNvSpPr>
            <a:spLocks noGrp="1"/>
          </p:cNvSpPr>
          <p:nvPr>
            <p:ph type="sldNum" sz="quarter" idx="4"/>
          </p:nvPr>
        </p:nvSpPr>
        <p:spPr>
          <a:xfrm>
            <a:off x="8369013" y="4644000"/>
            <a:ext cx="364137" cy="153888"/>
          </a:xfrm>
          <a:prstGeom prst="rect">
            <a:avLst/>
          </a:prstGeom>
          <a:noFill/>
        </p:spPr>
        <p:txBody>
          <a:bodyPr wrap="square" lIns="0" tIns="0" rIns="0" bIns="0" rtlCol="0" anchor="b" anchorCtr="0">
            <a:spAutoFit/>
          </a:bodyPr>
          <a:lstStyle>
            <a:lvl1pPr marL="0" algn="r" defTabSz="914400" rtl="0" eaLnBrk="1" latinLnBrk="0" hangingPunct="1">
              <a:defRPr lang="en-US" sz="1000" kern="1200" smtClean="0">
                <a:solidFill>
                  <a:schemeClr val="tx1"/>
                </a:solidFill>
                <a:latin typeface="+mn-lt"/>
                <a:ea typeface="+mn-ea"/>
                <a:cs typeface="+mn-cs"/>
                <a:sym typeface="Delivery" panose="020F0503020204020204" pitchFamily="34" charset="0"/>
              </a:defRPr>
            </a:lvl1pPr>
          </a:lstStyle>
          <a:p>
            <a:fld id="{D537D1FE-6E55-4102-9A9A-3FF2AE236C9F}" type="slidenum">
              <a:rPr lang="de-DE" smtClean="0"/>
              <a:pPr/>
              <a:t>‹#›</a:t>
            </a:fld>
            <a:endParaRPr lang="de-DE"/>
          </a:p>
        </p:txBody>
      </p:sp>
      <p:sp>
        <p:nvSpPr>
          <p:cNvPr id="6" name="Bildplatzhalter 11">
            <a:extLst>
              <a:ext uri="{FF2B5EF4-FFF2-40B4-BE49-F238E27FC236}">
                <a16:creationId xmlns:a16="http://schemas.microsoft.com/office/drawing/2014/main" id="{22124A0A-F575-40C4-BD79-2D1A0E93D6FE}"/>
              </a:ext>
            </a:extLst>
          </p:cNvPr>
          <p:cNvSpPr>
            <a:spLocks noGrp="1"/>
          </p:cNvSpPr>
          <p:nvPr>
            <p:ph type="pic" sz="quarter" idx="13"/>
          </p:nvPr>
        </p:nvSpPr>
        <p:spPr bwMode="ltGray">
          <a:xfrm>
            <a:off x="4681537" y="1093909"/>
            <a:ext cx="4050000" cy="3295529"/>
          </a:xfrm>
          <a:prstGeom prst="rect">
            <a:avLst/>
          </a:prstGeom>
          <a:solidFill>
            <a:schemeClr val="tx2"/>
          </a:solidFill>
        </p:spPr>
        <p:txBody>
          <a:bodyPr lIns="0" tIns="540000" rIns="0" anchor="ctr" anchorCtr="1"/>
          <a:lstStyle>
            <a:lvl1pPr algn="ctr">
              <a:defRPr>
                <a:latin typeface="+mn-lt"/>
                <a:sym typeface="Delivery" panose="020F0503020204020204" pitchFamily="34" charset="0"/>
              </a:defRPr>
            </a:lvl1pPr>
          </a:lstStyle>
          <a:p>
            <a:r>
              <a:rPr lang="en-US"/>
              <a:t>Click icon to add picture</a:t>
            </a:r>
          </a:p>
        </p:txBody>
      </p:sp>
      <p:sp>
        <p:nvSpPr>
          <p:cNvPr id="8" name="Bildplatzhalter 11">
            <a:extLst>
              <a:ext uri="{FF2B5EF4-FFF2-40B4-BE49-F238E27FC236}">
                <a16:creationId xmlns:a16="http://schemas.microsoft.com/office/drawing/2014/main" id="{6D7758A1-F895-4BFD-ACEB-EE8374FBC4A6}"/>
              </a:ext>
            </a:extLst>
          </p:cNvPr>
          <p:cNvSpPr>
            <a:spLocks noGrp="1"/>
          </p:cNvSpPr>
          <p:nvPr>
            <p:ph type="pic" sz="quarter" idx="22"/>
          </p:nvPr>
        </p:nvSpPr>
        <p:spPr bwMode="ltGray">
          <a:xfrm>
            <a:off x="414338" y="1093909"/>
            <a:ext cx="4050000" cy="3295529"/>
          </a:xfrm>
          <a:prstGeom prst="rect">
            <a:avLst/>
          </a:prstGeom>
          <a:solidFill>
            <a:schemeClr val="tx2"/>
          </a:solidFill>
        </p:spPr>
        <p:txBody>
          <a:bodyPr lIns="0" tIns="540000" rIns="0" anchor="ctr" anchorCtr="1"/>
          <a:lstStyle>
            <a:lvl1pPr algn="ctr">
              <a:defRPr>
                <a:latin typeface="+mn-lt"/>
                <a:sym typeface="Delivery" panose="020F0503020204020204" pitchFamily="34" charset="0"/>
              </a:defRPr>
            </a:lvl1pPr>
          </a:lstStyle>
          <a:p>
            <a:r>
              <a:rPr lang="en-US"/>
              <a:t>Click icon to add picture</a:t>
            </a:r>
          </a:p>
        </p:txBody>
      </p:sp>
    </p:spTree>
    <p:extLst>
      <p:ext uri="{BB962C8B-B14F-4D97-AF65-F5344CB8AC3E}">
        <p14:creationId xmlns:p14="http://schemas.microsoft.com/office/powerpoint/2010/main" val="2609132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ntent: light image full screen">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E9AB9521-04C2-4F9B-99FD-3E4EA5BB73B6}"/>
              </a:ext>
            </a:extLst>
          </p:cNvPr>
          <p:cNvGraphicFramePr>
            <a:graphicFrameLocks noChangeAspect="1"/>
          </p:cNvGraphicFramePr>
          <p:nvPr>
            <p:custDataLst>
              <p:tags r:id="rId1"/>
            </p:custDataLst>
            <p:extLst>
              <p:ext uri="{D42A27DB-BD31-4B8C-83A1-F6EECF244321}">
                <p14:modId xmlns:p14="http://schemas.microsoft.com/office/powerpoint/2010/main" val="11720889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3" name="Objekt 2" hidden="1">
                        <a:extLst>
                          <a:ext uri="{FF2B5EF4-FFF2-40B4-BE49-F238E27FC236}">
                            <a16:creationId xmlns:a16="http://schemas.microsoft.com/office/drawing/2014/main" id="{E9AB9521-04C2-4F9B-99FD-3E4EA5BB73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A1B313E9-1DB6-4AD4-90FD-B78C82DECC8F}"/>
              </a:ext>
            </a:extLst>
          </p:cNvPr>
          <p:cNvSpPr/>
          <p:nvPr>
            <p:custDataLst>
              <p:tags r:id="rId2"/>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Delivery" panose="020F0503020204020204" pitchFamily="34" charset="0"/>
              <a:ea typeface="+mj-ea"/>
              <a:cs typeface="+mj-cs"/>
              <a:sym typeface="Delivery" panose="020F0503020204020204" pitchFamily="34" charset="0"/>
            </a:endParaRPr>
          </a:p>
        </p:txBody>
      </p:sp>
      <p:sp>
        <p:nvSpPr>
          <p:cNvPr id="6" name="Bildplatzhalter 5"/>
          <p:cNvSpPr>
            <a:spLocks noGrp="1"/>
          </p:cNvSpPr>
          <p:nvPr>
            <p:ph type="pic" sz="quarter" idx="10" hasCustomPrompt="1"/>
          </p:nvPr>
        </p:nvSpPr>
        <p:spPr>
          <a:xfrm>
            <a:off x="0" y="0"/>
            <a:ext cx="9144000" cy="5143500"/>
          </a:xfrm>
          <a:solidFill>
            <a:schemeClr val="bg1">
              <a:lumMod val="85000"/>
            </a:schemeClr>
          </a:solidFill>
        </p:spPr>
        <p:txBody>
          <a:bodyPr tIns="540000" anchor="ctr"/>
          <a:lstStyle>
            <a:lvl1pPr algn="ctr">
              <a:defRPr>
                <a:latin typeface="+mn-lt"/>
              </a:defRPr>
            </a:lvl1pPr>
          </a:lstStyle>
          <a:p>
            <a:r>
              <a:rPr lang="en-US"/>
              <a:t>Click icon to add light color picture</a:t>
            </a:r>
          </a:p>
        </p:txBody>
      </p:sp>
      <p:sp>
        <p:nvSpPr>
          <p:cNvPr id="4" name="Titel 14">
            <a:extLst>
              <a:ext uri="{FF2B5EF4-FFF2-40B4-BE49-F238E27FC236}">
                <a16:creationId xmlns:a16="http://schemas.microsoft.com/office/drawing/2014/main" id="{ADCDDBCD-7689-964E-A0F9-4B6DB6405564}"/>
              </a:ext>
            </a:extLst>
          </p:cNvPr>
          <p:cNvSpPr>
            <a:spLocks noGrp="1"/>
          </p:cNvSpPr>
          <p:nvPr>
            <p:ph type="title"/>
          </p:nvPr>
        </p:nvSpPr>
        <p:spPr>
          <a:xfrm>
            <a:off x="414000" y="190897"/>
            <a:ext cx="8316000" cy="615553"/>
          </a:xfrm>
        </p:spPr>
        <p:txBody>
          <a:bodyPr/>
          <a:lstStyle>
            <a:lvl1pPr>
              <a:defRPr>
                <a:latin typeface="+mj-lt"/>
                <a:sym typeface="Delivery" panose="020F0503020204020204" pitchFamily="34" charset="0"/>
              </a:defRPr>
            </a:lvl1pPr>
          </a:lstStyle>
          <a:p>
            <a:r>
              <a:rPr lang="en-US"/>
              <a:t>Click to edit Master title style</a:t>
            </a:r>
          </a:p>
        </p:txBody>
      </p:sp>
      <p:sp>
        <p:nvSpPr>
          <p:cNvPr id="5" name="Foliennummernplatzhalter 22"/>
          <p:cNvSpPr>
            <a:spLocks noGrp="1"/>
          </p:cNvSpPr>
          <p:nvPr>
            <p:ph type="sldNum" sz="quarter" idx="4"/>
          </p:nvPr>
        </p:nvSpPr>
        <p:spPr>
          <a:xfrm>
            <a:off x="8369013" y="4644000"/>
            <a:ext cx="364137" cy="153888"/>
          </a:xfrm>
          <a:prstGeom prst="rect">
            <a:avLst/>
          </a:prstGeom>
          <a:noFill/>
        </p:spPr>
        <p:txBody>
          <a:bodyPr wrap="square" lIns="0" tIns="0" rIns="0" bIns="0" rtlCol="0" anchor="b" anchorCtr="0">
            <a:spAutoFit/>
          </a:bodyPr>
          <a:lstStyle>
            <a:lvl1pPr marL="0" algn="r" defTabSz="914400" rtl="0" eaLnBrk="1" latinLnBrk="0" hangingPunct="1">
              <a:defRPr lang="en-US" sz="1000" kern="1200" smtClean="0">
                <a:solidFill>
                  <a:schemeClr val="tx1"/>
                </a:solidFill>
                <a:latin typeface="+mn-lt"/>
                <a:ea typeface="+mn-ea"/>
                <a:cs typeface="+mn-cs"/>
                <a:sym typeface="Delivery" panose="020F0503020204020204" pitchFamily="34" charset="0"/>
              </a:defRPr>
            </a:lvl1pPr>
          </a:lstStyle>
          <a:p>
            <a:fld id="{D537D1FE-6E55-4102-9A9A-3FF2AE236C9F}" type="slidenum">
              <a:rPr lang="de-DE" smtClean="0"/>
              <a:pPr/>
              <a:t>‹#›</a:t>
            </a:fld>
            <a:endParaRPr lang="de-DE"/>
          </a:p>
        </p:txBody>
      </p:sp>
      <p:sp>
        <p:nvSpPr>
          <p:cNvPr id="7" name="Textplatzhalter 24">
            <a:extLst>
              <a:ext uri="{FF2B5EF4-FFF2-40B4-BE49-F238E27FC236}">
                <a16:creationId xmlns:a16="http://schemas.microsoft.com/office/drawing/2014/main" id="{1FD06E01-4A83-498D-AC1C-84939DF77C5C}"/>
              </a:ext>
            </a:extLst>
          </p:cNvPr>
          <p:cNvSpPr>
            <a:spLocks noGrp="1"/>
          </p:cNvSpPr>
          <p:nvPr>
            <p:ph type="body" sz="quarter" idx="11"/>
          </p:nvPr>
        </p:nvSpPr>
        <p:spPr>
          <a:xfrm>
            <a:off x="414337" y="1093909"/>
            <a:ext cx="4050000" cy="3287291"/>
          </a:xfrm>
        </p:spPr>
        <p:txBody>
          <a:bodyPr/>
          <a:lstStyle>
            <a:lvl1pPr>
              <a:defRPr>
                <a:latin typeface="+mn-lt"/>
                <a:sym typeface="Delivery" panose="020F0503020204020204" pitchFamily="34" charset="0"/>
              </a:defRPr>
            </a:lvl1pPr>
            <a:lvl2pPr>
              <a:defRPr>
                <a:latin typeface="+mn-lt"/>
                <a:sym typeface="Delivery" panose="020F0503020204020204" pitchFamily="34" charset="0"/>
              </a:defRPr>
            </a:lvl2pPr>
            <a:lvl3pPr>
              <a:defRPr>
                <a:latin typeface="+mn-lt"/>
                <a:sym typeface="Delivery" panose="020F0503020204020204" pitchFamily="34" charset="0"/>
              </a:defRPr>
            </a:lvl3pPr>
            <a:lvl4pPr>
              <a:defRPr>
                <a:latin typeface="+mn-lt"/>
                <a:sym typeface="Delivery" panose="020F0503020204020204" pitchFamily="34" charset="0"/>
              </a:defRPr>
            </a:lvl4pPr>
            <a:lvl5pPr>
              <a:defRPr>
                <a:latin typeface="+mn-lt"/>
                <a:sym typeface="Delivery" panose="020F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meta-classification">
            <a:extLst>
              <a:ext uri="{FF2B5EF4-FFF2-40B4-BE49-F238E27FC236}">
                <a16:creationId xmlns:a16="http://schemas.microsoft.com/office/drawing/2014/main" id="{5100938C-C03F-47A7-A082-E55B511B19ED}"/>
              </a:ext>
            </a:extLst>
          </p:cNvPr>
          <p:cNvSpPr>
            <a:spLocks noGrp="1"/>
          </p:cNvSpPr>
          <p:nvPr>
            <p:ph type="body" sz="quarter" idx="2" hasCustomPrompt="1"/>
          </p:nvPr>
        </p:nvSpPr>
        <p:spPr bwMode="gray">
          <a:xfrm>
            <a:off x="414000" y="0"/>
            <a:ext cx="1814599" cy="206719"/>
          </a:xfrm>
          <a:prstGeom prst="rect">
            <a:avLst/>
          </a:prstGeom>
          <a:noFill/>
          <a:ln>
            <a:noFill/>
          </a:ln>
        </p:spPr>
        <p:txBody>
          <a:bodyPr wrap="none" lIns="0" tIns="82800" rIns="0" bIns="0" rtlCol="0" anchor="t" anchorCtr="0">
            <a:spAutoFit/>
          </a:bodyPr>
          <a:lstStyle>
            <a:lvl1pPr marL="0" algn="l" defTabSz="914400" rtl="0" eaLnBrk="1" latinLnBrk="0" hangingPunct="1">
              <a:lnSpc>
                <a:spcPct val="100000"/>
              </a:lnSpc>
              <a:spcAft>
                <a:spcPts val="0"/>
              </a:spcAft>
              <a:defRPr lang="en-US" sz="800" b="1" kern="0" cap="all" baseline="0" dirty="0" smtClean="0">
                <a:solidFill>
                  <a:schemeClr val="accent1"/>
                </a:solidFill>
                <a:latin typeface="+mn-lt"/>
                <a:ea typeface="+mn-ea"/>
                <a:cs typeface="Arial"/>
                <a:sym typeface="Delivery" panose="020F0503020204020204" pitchFamily="34" charset="0"/>
              </a:defRPr>
            </a:lvl1pPr>
          </a:lstStyle>
          <a:p>
            <a:pPr lvl="0"/>
            <a:r>
              <a:rPr lang="en-US"/>
              <a:t>PLEASE INSERT CLASSIFICATION HERE</a:t>
            </a:r>
          </a:p>
        </p:txBody>
      </p:sp>
    </p:spTree>
    <p:extLst>
      <p:ext uri="{BB962C8B-B14F-4D97-AF65-F5344CB8AC3E}">
        <p14:creationId xmlns:p14="http://schemas.microsoft.com/office/powerpoint/2010/main" val="4187661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ontent: dark image full screen">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B32F9D72-D289-4D0E-B978-954A060016FD}"/>
              </a:ext>
            </a:extLst>
          </p:cNvPr>
          <p:cNvGraphicFramePr>
            <a:graphicFrameLocks noChangeAspect="1"/>
          </p:cNvGraphicFramePr>
          <p:nvPr>
            <p:custDataLst>
              <p:tags r:id="rId1"/>
            </p:custDataLst>
            <p:extLst>
              <p:ext uri="{D42A27DB-BD31-4B8C-83A1-F6EECF244321}">
                <p14:modId xmlns:p14="http://schemas.microsoft.com/office/powerpoint/2010/main" val="22057961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3" name="Objekt 2" hidden="1">
                        <a:extLst>
                          <a:ext uri="{FF2B5EF4-FFF2-40B4-BE49-F238E27FC236}">
                            <a16:creationId xmlns:a16="http://schemas.microsoft.com/office/drawing/2014/main" id="{B32F9D72-D289-4D0E-B978-954A060016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81477DC6-C016-4F38-9D98-20296AB57404}"/>
              </a:ext>
            </a:extLst>
          </p:cNvPr>
          <p:cNvSpPr/>
          <p:nvPr>
            <p:custDataLst>
              <p:tags r:id="rId2"/>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Delivery" panose="020F0503020204020204" pitchFamily="34" charset="0"/>
              <a:ea typeface="+mj-ea"/>
              <a:cs typeface="+mj-cs"/>
              <a:sym typeface="Delivery" panose="020F0503020204020204" pitchFamily="34" charset="0"/>
            </a:endParaRPr>
          </a:p>
        </p:txBody>
      </p:sp>
      <p:sp>
        <p:nvSpPr>
          <p:cNvPr id="6" name="Bildplatzhalter 5"/>
          <p:cNvSpPr>
            <a:spLocks noGrp="1"/>
          </p:cNvSpPr>
          <p:nvPr>
            <p:ph type="pic" sz="quarter" idx="10" hasCustomPrompt="1"/>
          </p:nvPr>
        </p:nvSpPr>
        <p:spPr>
          <a:xfrm>
            <a:off x="0" y="0"/>
            <a:ext cx="9144000" cy="5143500"/>
          </a:xfrm>
          <a:solidFill>
            <a:schemeClr val="tx1">
              <a:lumMod val="75000"/>
              <a:lumOff val="25000"/>
            </a:schemeClr>
          </a:solidFill>
        </p:spPr>
        <p:txBody>
          <a:bodyPr tIns="540000" anchor="ctr"/>
          <a:lstStyle>
            <a:lvl1pPr algn="ctr">
              <a:defRPr>
                <a:latin typeface="+mn-lt"/>
              </a:defRPr>
            </a:lvl1pPr>
          </a:lstStyle>
          <a:p>
            <a:r>
              <a:rPr lang="en-US"/>
              <a:t>Click icon to add dark color picture</a:t>
            </a:r>
          </a:p>
        </p:txBody>
      </p:sp>
      <p:sp>
        <p:nvSpPr>
          <p:cNvPr id="4" name="Titel 14">
            <a:extLst>
              <a:ext uri="{FF2B5EF4-FFF2-40B4-BE49-F238E27FC236}">
                <a16:creationId xmlns:a16="http://schemas.microsoft.com/office/drawing/2014/main" id="{ADCDDBCD-7689-964E-A0F9-4B6DB6405564}"/>
              </a:ext>
            </a:extLst>
          </p:cNvPr>
          <p:cNvSpPr>
            <a:spLocks noGrp="1"/>
          </p:cNvSpPr>
          <p:nvPr>
            <p:ph type="title"/>
          </p:nvPr>
        </p:nvSpPr>
        <p:spPr>
          <a:xfrm>
            <a:off x="414000" y="190897"/>
            <a:ext cx="8316000" cy="615553"/>
          </a:xfrm>
        </p:spPr>
        <p:txBody>
          <a:bodyPr/>
          <a:lstStyle>
            <a:lvl1pPr>
              <a:defRPr baseline="0">
                <a:solidFill>
                  <a:schemeClr val="bg1"/>
                </a:solidFill>
                <a:latin typeface="+mj-lt"/>
                <a:sym typeface="Delivery" panose="020F0503020204020204" pitchFamily="34" charset="0"/>
              </a:defRPr>
            </a:lvl1pPr>
          </a:lstStyle>
          <a:p>
            <a:r>
              <a:rPr lang="en-US"/>
              <a:t>Click to edit Master title style</a:t>
            </a:r>
          </a:p>
        </p:txBody>
      </p:sp>
      <p:sp>
        <p:nvSpPr>
          <p:cNvPr id="5" name="Foliennummernplatzhalter 22"/>
          <p:cNvSpPr>
            <a:spLocks noGrp="1"/>
          </p:cNvSpPr>
          <p:nvPr>
            <p:ph type="sldNum" sz="quarter" idx="4"/>
          </p:nvPr>
        </p:nvSpPr>
        <p:spPr>
          <a:xfrm>
            <a:off x="8369013" y="4644000"/>
            <a:ext cx="364137" cy="153888"/>
          </a:xfrm>
          <a:prstGeom prst="rect">
            <a:avLst/>
          </a:prstGeom>
          <a:noFill/>
        </p:spPr>
        <p:txBody>
          <a:bodyPr wrap="square" lIns="0" tIns="0" rIns="0" bIns="0" rtlCol="0" anchor="b" anchorCtr="0">
            <a:spAutoFit/>
          </a:bodyPr>
          <a:lstStyle>
            <a:lvl1pPr marL="0" algn="r" defTabSz="914400" rtl="0" eaLnBrk="1" latinLnBrk="0" hangingPunct="1">
              <a:defRPr lang="en-US" sz="1000" kern="1200" smtClean="0">
                <a:solidFill>
                  <a:schemeClr val="bg1"/>
                </a:solidFill>
                <a:latin typeface="+mn-lt"/>
                <a:ea typeface="+mn-ea"/>
                <a:cs typeface="+mn-cs"/>
                <a:sym typeface="Delivery" panose="020F0503020204020204" pitchFamily="34" charset="0"/>
              </a:defRPr>
            </a:lvl1pPr>
          </a:lstStyle>
          <a:p>
            <a:fld id="{D537D1FE-6E55-4102-9A9A-3FF2AE236C9F}" type="slidenum">
              <a:rPr lang="de-DE" smtClean="0"/>
              <a:pPr/>
              <a:t>‹#›</a:t>
            </a:fld>
            <a:endParaRPr lang="de-DE"/>
          </a:p>
        </p:txBody>
      </p:sp>
      <p:sp>
        <p:nvSpPr>
          <p:cNvPr id="7" name="Textplatzhalter 24">
            <a:extLst>
              <a:ext uri="{FF2B5EF4-FFF2-40B4-BE49-F238E27FC236}">
                <a16:creationId xmlns:a16="http://schemas.microsoft.com/office/drawing/2014/main" id="{CF17007B-78E2-405D-B3ED-D372B8E3B02C}"/>
              </a:ext>
            </a:extLst>
          </p:cNvPr>
          <p:cNvSpPr>
            <a:spLocks noGrp="1"/>
          </p:cNvSpPr>
          <p:nvPr>
            <p:ph type="body" sz="quarter" idx="11"/>
          </p:nvPr>
        </p:nvSpPr>
        <p:spPr>
          <a:xfrm>
            <a:off x="414337" y="1093909"/>
            <a:ext cx="4050000" cy="3287291"/>
          </a:xfrm>
        </p:spPr>
        <p:txBody>
          <a:bodyPr/>
          <a:lstStyle>
            <a:lvl1pPr>
              <a:defRPr>
                <a:solidFill>
                  <a:schemeClr val="bg1"/>
                </a:solidFill>
                <a:latin typeface="+mn-lt"/>
                <a:sym typeface="Delivery" panose="020F0503020204020204" pitchFamily="34" charset="0"/>
              </a:defRPr>
            </a:lvl1pPr>
            <a:lvl2pPr>
              <a:defRPr>
                <a:solidFill>
                  <a:schemeClr val="bg1"/>
                </a:solidFill>
                <a:latin typeface="+mn-lt"/>
                <a:sym typeface="Delivery" panose="020F0503020204020204" pitchFamily="34" charset="0"/>
              </a:defRPr>
            </a:lvl2pPr>
            <a:lvl3pPr>
              <a:defRPr>
                <a:solidFill>
                  <a:schemeClr val="bg1"/>
                </a:solidFill>
                <a:latin typeface="+mn-lt"/>
                <a:sym typeface="Delivery" panose="020F0503020204020204" pitchFamily="34" charset="0"/>
              </a:defRPr>
            </a:lvl3pPr>
            <a:lvl4pPr>
              <a:defRPr>
                <a:solidFill>
                  <a:schemeClr val="bg1"/>
                </a:solidFill>
                <a:latin typeface="+mn-lt"/>
                <a:sym typeface="Delivery" panose="020F0503020204020204" pitchFamily="34" charset="0"/>
              </a:defRPr>
            </a:lvl4pPr>
            <a:lvl5pPr>
              <a:defRPr>
                <a:solidFill>
                  <a:schemeClr val="bg1"/>
                </a:solidFill>
                <a:latin typeface="+mn-lt"/>
                <a:sym typeface="Delivery" panose="020F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meta-classification">
            <a:extLst>
              <a:ext uri="{FF2B5EF4-FFF2-40B4-BE49-F238E27FC236}">
                <a16:creationId xmlns:a16="http://schemas.microsoft.com/office/drawing/2014/main" id="{72F85091-6B2F-4A21-A8EA-9FD840B96BC7}"/>
              </a:ext>
            </a:extLst>
          </p:cNvPr>
          <p:cNvSpPr>
            <a:spLocks noGrp="1"/>
          </p:cNvSpPr>
          <p:nvPr>
            <p:ph type="body" sz="quarter" idx="2" hasCustomPrompt="1"/>
          </p:nvPr>
        </p:nvSpPr>
        <p:spPr bwMode="gray">
          <a:xfrm>
            <a:off x="414000" y="0"/>
            <a:ext cx="1814599" cy="206719"/>
          </a:xfrm>
          <a:prstGeom prst="rect">
            <a:avLst/>
          </a:prstGeom>
          <a:noFill/>
          <a:ln>
            <a:noFill/>
          </a:ln>
        </p:spPr>
        <p:txBody>
          <a:bodyPr wrap="none" lIns="0" tIns="82800" rIns="0" bIns="0" rtlCol="0" anchor="t" anchorCtr="0">
            <a:spAutoFit/>
          </a:bodyPr>
          <a:lstStyle>
            <a:lvl1pPr marL="0" algn="l" defTabSz="914400" rtl="0" eaLnBrk="1" latinLnBrk="0" hangingPunct="1">
              <a:lnSpc>
                <a:spcPct val="100000"/>
              </a:lnSpc>
              <a:spcAft>
                <a:spcPts val="0"/>
              </a:spcAft>
              <a:defRPr lang="en-US" sz="800" b="1" kern="0" cap="all" baseline="0" dirty="0" smtClean="0">
                <a:solidFill>
                  <a:schemeClr val="accent1"/>
                </a:solidFill>
                <a:latin typeface="+mn-lt"/>
                <a:ea typeface="+mn-ea"/>
                <a:cs typeface="Arial"/>
                <a:sym typeface="Delivery" panose="020F0503020204020204" pitchFamily="34" charset="0"/>
              </a:defRPr>
            </a:lvl1pPr>
          </a:lstStyle>
          <a:p>
            <a:pPr lvl="0"/>
            <a:r>
              <a:rPr lang="en-US"/>
              <a:t>PLEASE INSERT CLASSIFICATION HERE</a:t>
            </a:r>
          </a:p>
        </p:txBody>
      </p:sp>
    </p:spTree>
    <p:extLst>
      <p:ext uri="{BB962C8B-B14F-4D97-AF65-F5344CB8AC3E}">
        <p14:creationId xmlns:p14="http://schemas.microsoft.com/office/powerpoint/2010/main" val="658135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picture, gradient box">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442D98AA-714B-4563-8BBF-05617BF23D20}"/>
              </a:ext>
            </a:extLst>
          </p:cNvPr>
          <p:cNvGraphicFramePr>
            <a:graphicFrameLocks noChangeAspect="1"/>
          </p:cNvGraphicFramePr>
          <p:nvPr>
            <p:custDataLst>
              <p:tags r:id="rId1"/>
            </p:custDataLst>
            <p:extLst>
              <p:ext uri="{D42A27DB-BD31-4B8C-83A1-F6EECF244321}">
                <p14:modId xmlns:p14="http://schemas.microsoft.com/office/powerpoint/2010/main" val="15563703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3" name="Objekt 2" hidden="1">
                        <a:extLst>
                          <a:ext uri="{FF2B5EF4-FFF2-40B4-BE49-F238E27FC236}">
                            <a16:creationId xmlns:a16="http://schemas.microsoft.com/office/drawing/2014/main" id="{442D98AA-714B-4563-8BBF-05617BF23D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44B9BC3D-7687-4754-8C48-0129DCDB8B5F}"/>
              </a:ext>
            </a:extLst>
          </p:cNvPr>
          <p:cNvSpPr/>
          <p:nvPr>
            <p:custDataLst>
              <p:tags r:id="rId2"/>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en-US" sz="2500" b="0" i="0" u="none" strike="noStrike" cap="none" normalizeH="0" baseline="0">
              <a:ln>
                <a:noFill/>
              </a:ln>
              <a:solidFill>
                <a:schemeClr val="tx1"/>
              </a:solidFill>
              <a:effectLst/>
              <a:latin typeface="Delivery" panose="020F0503020204020204" pitchFamily="34" charset="0"/>
              <a:ea typeface="+mj-ea"/>
              <a:cs typeface="+mj-cs"/>
              <a:sym typeface="Delivery" panose="020F0503020204020204" pitchFamily="34" charset="0"/>
            </a:endParaRPr>
          </a:p>
        </p:txBody>
      </p:sp>
      <p:sp>
        <p:nvSpPr>
          <p:cNvPr id="4" name="Bildplatzhalter 8"/>
          <p:cNvSpPr>
            <a:spLocks noGrp="1"/>
          </p:cNvSpPr>
          <p:nvPr>
            <p:ph type="pic" sz="quarter" idx="13"/>
          </p:nvPr>
        </p:nvSpPr>
        <p:spPr bwMode="hidden">
          <a:xfrm>
            <a:off x="0" y="0"/>
            <a:ext cx="9144000" cy="5143500"/>
          </a:xfrm>
          <a:prstGeom prst="rect">
            <a:avLst/>
          </a:prstGeom>
          <a:solidFill>
            <a:schemeClr val="tx2"/>
          </a:solidFill>
        </p:spPr>
        <p:txBody>
          <a:bodyPr lIns="0" tIns="540000" rIns="180000" bIns="0" anchor="ctr" anchorCtr="1"/>
          <a:lstStyle>
            <a:lvl1pPr>
              <a:defRPr>
                <a:latin typeface="+mn-lt"/>
                <a:sym typeface="Delivery" panose="020F0503020204020204" pitchFamily="34" charset="0"/>
              </a:defRPr>
            </a:lvl1pPr>
          </a:lstStyle>
          <a:p>
            <a:r>
              <a:rPr lang="en-US"/>
              <a:t>Click icon to add picture</a:t>
            </a:r>
          </a:p>
        </p:txBody>
      </p:sp>
      <p:sp>
        <p:nvSpPr>
          <p:cNvPr id="5" name="Titel 1"/>
          <p:cNvSpPr>
            <a:spLocks noGrp="1"/>
          </p:cNvSpPr>
          <p:nvPr>
            <p:ph type="title" hasCustomPrompt="1"/>
          </p:nvPr>
        </p:nvSpPr>
        <p:spPr bwMode="hidden">
          <a:xfrm>
            <a:off x="414000" y="2914161"/>
            <a:ext cx="5256000" cy="1772139"/>
          </a:xfrm>
          <a:prstGeom prst="rect">
            <a:avLst/>
          </a:prstGeom>
          <a:gradFill>
            <a:gsLst>
              <a:gs pos="0">
                <a:schemeClr val="bg1">
                  <a:alpha val="0"/>
                </a:schemeClr>
              </a:gs>
              <a:gs pos="50000">
                <a:srgbClr val="FFCC00"/>
              </a:gs>
              <a:gs pos="100000">
                <a:srgbClr val="FFCC00"/>
              </a:gs>
            </a:gsLst>
            <a:lin ang="5400000" scaled="0"/>
          </a:gradFill>
        </p:spPr>
        <p:txBody>
          <a:bodyPr lIns="180000" tIns="432000" rIns="180000" bIns="180000" anchor="b" anchorCtr="0">
            <a:spAutoFit/>
          </a:bodyPr>
          <a:lstStyle>
            <a:lvl1pPr>
              <a:lnSpc>
                <a:spcPct val="100000"/>
              </a:lnSpc>
              <a:defRPr sz="2500" cap="none" baseline="0">
                <a:solidFill>
                  <a:srgbClr val="D40511"/>
                </a:solidFill>
                <a:latin typeface="+mn-lt"/>
                <a:sym typeface="Delivery" panose="020F0503020204020204" pitchFamily="34" charset="0"/>
              </a:defRPr>
            </a:lvl1pPr>
          </a:lstStyle>
          <a:p>
            <a:r>
              <a:rPr lang="en-US"/>
              <a:t>“This space is reserved for quotes. The box adjusts itself to the inserted text. Delivery, 25 pt”</a:t>
            </a:r>
            <a:endParaRPr lang="en-US" noProof="0"/>
          </a:p>
        </p:txBody>
      </p:sp>
      <p:sp>
        <p:nvSpPr>
          <p:cNvPr id="9" name="meta-classification"/>
          <p:cNvSpPr>
            <a:spLocks noGrp="1"/>
          </p:cNvSpPr>
          <p:nvPr>
            <p:ph type="body" sz="quarter" idx="20" hasCustomPrompt="1"/>
          </p:nvPr>
        </p:nvSpPr>
        <p:spPr bwMode="gray">
          <a:xfrm>
            <a:off x="414000" y="0"/>
            <a:ext cx="1814599" cy="206719"/>
          </a:xfrm>
          <a:prstGeom prst="rect">
            <a:avLst/>
          </a:prstGeom>
          <a:noFill/>
          <a:ln>
            <a:noFill/>
          </a:ln>
        </p:spPr>
        <p:txBody>
          <a:bodyPr wrap="none" lIns="0" tIns="82800" rIns="0" bIns="0" rtlCol="0" anchor="t" anchorCtr="0">
            <a:spAutoFit/>
          </a:bodyPr>
          <a:lstStyle>
            <a:lvl1pPr marL="0" algn="l" defTabSz="914400" rtl="0" eaLnBrk="1" latinLnBrk="0" hangingPunct="1">
              <a:lnSpc>
                <a:spcPct val="100000"/>
              </a:lnSpc>
              <a:spcAft>
                <a:spcPts val="0"/>
              </a:spcAft>
              <a:defRPr lang="en-US" sz="800" b="1" kern="0" cap="all" baseline="0" dirty="0" smtClean="0">
                <a:solidFill>
                  <a:schemeClr val="accent1"/>
                </a:solidFill>
                <a:latin typeface="+mn-lt"/>
                <a:ea typeface="+mn-ea"/>
                <a:cs typeface="Arial"/>
                <a:sym typeface="Delivery" panose="020F0503020204020204" pitchFamily="34" charset="0"/>
              </a:defRPr>
            </a:lvl1pPr>
          </a:lstStyle>
          <a:p>
            <a:pPr lvl="0"/>
            <a:r>
              <a:rPr lang="en-US"/>
              <a:t>PLEASE INSERT CLASSIFICATION HERE</a:t>
            </a:r>
          </a:p>
        </p:txBody>
      </p:sp>
    </p:spTree>
    <p:extLst>
      <p:ext uri="{BB962C8B-B14F-4D97-AF65-F5344CB8AC3E}">
        <p14:creationId xmlns:p14="http://schemas.microsoft.com/office/powerpoint/2010/main" val="2126154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full page gradient">
    <p:bg>
      <p:bgPr>
        <a:gradFill>
          <a:gsLst>
            <a:gs pos="87000">
              <a:schemeClr val="accent3"/>
            </a:gs>
            <a:gs pos="0">
              <a:schemeClr val="accent3">
                <a:alpha val="30000"/>
              </a:schemeClr>
            </a:gs>
          </a:gsLst>
          <a:lin ang="5400000" scaled="0"/>
        </a:gra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4FB41A3D-3C19-4F60-8492-772433D226CC}"/>
              </a:ext>
            </a:extLst>
          </p:cNvPr>
          <p:cNvGraphicFramePr>
            <a:graphicFrameLocks noChangeAspect="1"/>
          </p:cNvGraphicFramePr>
          <p:nvPr>
            <p:custDataLst>
              <p:tags r:id="rId1"/>
            </p:custDataLst>
            <p:extLst>
              <p:ext uri="{D42A27DB-BD31-4B8C-83A1-F6EECF244321}">
                <p14:modId xmlns:p14="http://schemas.microsoft.com/office/powerpoint/2010/main" val="16070569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4" name="Objekt 3" hidden="1">
                        <a:extLst>
                          <a:ext uri="{FF2B5EF4-FFF2-40B4-BE49-F238E27FC236}">
                            <a16:creationId xmlns:a16="http://schemas.microsoft.com/office/drawing/2014/main" id="{4FB41A3D-3C19-4F60-8492-772433D226C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DB407A8F-9BE6-4627-A777-A633A2596F8F}"/>
              </a:ext>
            </a:extLst>
          </p:cNvPr>
          <p:cNvSpPr/>
          <p:nvPr>
            <p:custDataLst>
              <p:tags r:id="rId2"/>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en-US" sz="2500" b="0" i="0" u="none" strike="noStrike" cap="none" normalizeH="0" baseline="0">
              <a:ln>
                <a:noFill/>
              </a:ln>
              <a:solidFill>
                <a:schemeClr val="tx1"/>
              </a:solidFill>
              <a:effectLst/>
              <a:latin typeface="Delivery" panose="020F0503020204020204" pitchFamily="34" charset="0"/>
              <a:ea typeface="+mj-ea"/>
              <a:cs typeface="+mj-cs"/>
              <a:sym typeface="Delivery" panose="020F0503020204020204" pitchFamily="34" charset="0"/>
            </a:endParaRPr>
          </a:p>
        </p:txBody>
      </p:sp>
      <p:sp>
        <p:nvSpPr>
          <p:cNvPr id="2" name="Titel 1"/>
          <p:cNvSpPr>
            <a:spLocks noGrp="1"/>
          </p:cNvSpPr>
          <p:nvPr>
            <p:ph type="title" hasCustomPrompt="1"/>
          </p:nvPr>
        </p:nvSpPr>
        <p:spPr bwMode="gray">
          <a:xfrm>
            <a:off x="414000" y="351000"/>
            <a:ext cx="8316000" cy="3240000"/>
          </a:xfrm>
          <a:prstGeom prst="rect">
            <a:avLst/>
          </a:prstGeom>
        </p:spPr>
        <p:txBody>
          <a:bodyPr lIns="900000" rIns="900000" anchor="ctr"/>
          <a:lstStyle>
            <a:lvl1pPr>
              <a:lnSpc>
                <a:spcPct val="100000"/>
              </a:lnSpc>
              <a:defRPr sz="2500" cap="none" baseline="0">
                <a:solidFill>
                  <a:srgbClr val="D40511"/>
                </a:solidFill>
                <a:latin typeface="+mn-lt"/>
                <a:sym typeface="Delivery" panose="020F0503020204020204" pitchFamily="34" charset="0"/>
              </a:defRPr>
            </a:lvl1pPr>
          </a:lstStyle>
          <a:p>
            <a:r>
              <a:rPr lang="en-US"/>
              <a:t>“This space is reserved for quotes. </a:t>
            </a:r>
            <a:br>
              <a:rPr lang="en-US"/>
            </a:br>
            <a:r>
              <a:rPr lang="en-US"/>
              <a:t>Delivery, 25 pt”</a:t>
            </a:r>
            <a:endParaRPr lang="en-US" noProof="0"/>
          </a:p>
        </p:txBody>
      </p:sp>
      <p:sp>
        <p:nvSpPr>
          <p:cNvPr id="11" name="Fußzeilenplatzhalter 33"/>
          <p:cNvSpPr>
            <a:spLocks noGrp="1"/>
          </p:cNvSpPr>
          <p:nvPr>
            <p:ph type="ftr" sz="quarter" idx="3"/>
          </p:nvPr>
        </p:nvSpPr>
        <p:spPr bwMode="gray">
          <a:xfrm>
            <a:off x="2088826" y="4644000"/>
            <a:ext cx="6281461" cy="156194"/>
          </a:xfrm>
          <a:prstGeom prst="rect">
            <a:avLst/>
          </a:prstGeom>
        </p:spPr>
        <p:txBody>
          <a:bodyPr vert="horz" lIns="0" tIns="0" rIns="0" bIns="0" rtlCol="0" anchor="b" anchorCtr="0"/>
          <a:lstStyle>
            <a:lvl1pPr marL="0" marR="0" indent="0" algn="r" defTabSz="995363" rtl="0" eaLnBrk="0" fontAlgn="base" latinLnBrk="0" hangingPunct="0">
              <a:lnSpc>
                <a:spcPct val="100000"/>
              </a:lnSpc>
              <a:spcBef>
                <a:spcPct val="0"/>
              </a:spcBef>
              <a:spcAft>
                <a:spcPct val="0"/>
              </a:spcAft>
              <a:buClrTx/>
              <a:buSzTx/>
              <a:buFontTx/>
              <a:buNone/>
              <a:tabLst/>
              <a:defRPr sz="1000">
                <a:solidFill>
                  <a:schemeClr val="tx1"/>
                </a:solidFill>
                <a:latin typeface="+mn-lt"/>
                <a:sym typeface="Delivery" panose="020F0503020204020204" pitchFamily="34" charset="0"/>
              </a:defRPr>
            </a:lvl1pPr>
          </a:lstStyle>
          <a:p>
            <a:r>
              <a:rPr lang="en-US"/>
              <a:t>Confidential and Proprietary of DHL Supply Chain- DHL Supply Chain Transport Order Portal (TOP) User Guide | Marelli Supplier  </a:t>
            </a:r>
          </a:p>
        </p:txBody>
      </p:sp>
      <p:sp>
        <p:nvSpPr>
          <p:cNvPr id="12" name="Textfeld 11"/>
          <p:cNvSpPr txBox="1"/>
          <p:nvPr/>
        </p:nvSpPr>
        <p:spPr bwMode="gray">
          <a:xfrm>
            <a:off x="8369012" y="4644000"/>
            <a:ext cx="364138" cy="153888"/>
          </a:xfrm>
          <a:prstGeom prst="rect">
            <a:avLst/>
          </a:prstGeom>
          <a:noFill/>
        </p:spPr>
        <p:txBody>
          <a:bodyPr wrap="square" lIns="0" tIns="0" rIns="0" bIns="0" rtlCol="0" anchor="b" anchorCtr="0">
            <a:spAutoFit/>
          </a:bodyPr>
          <a:lstStyle/>
          <a:p>
            <a:pPr algn="r"/>
            <a:fld id="{DBBD357C-3BDF-4D0D-BAB2-A0C0592CF60E}" type="slidenum">
              <a:rPr lang="en-US" sz="1000" smtClean="0">
                <a:latin typeface="+mn-lt"/>
                <a:sym typeface="Delivery" panose="020F0503020204020204" pitchFamily="34" charset="0"/>
              </a:rPr>
              <a:pPr algn="r"/>
              <a:t>‹#›</a:t>
            </a:fld>
            <a:endParaRPr lang="en-US" sz="1000">
              <a:latin typeface="+mn-lt"/>
              <a:sym typeface="Delivery" panose="020F0503020204020204" pitchFamily="34" charset="0"/>
            </a:endParaRPr>
          </a:p>
        </p:txBody>
      </p:sp>
      <p:pic>
        <p:nvPicPr>
          <p:cNvPr id="8" name="Grafik 7">
            <a:extLst>
              <a:ext uri="{FF2B5EF4-FFF2-40B4-BE49-F238E27FC236}">
                <a16:creationId xmlns:a16="http://schemas.microsoft.com/office/drawing/2014/main" id="{5F49C5D9-455A-4F5C-842C-D8810B75929F}"/>
              </a:ext>
            </a:extLst>
          </p:cNvPr>
          <p:cNvPicPr>
            <a:picLocks noChangeAspect="1"/>
          </p:cNvPicPr>
          <p:nvPr/>
        </p:nvPicPr>
        <p:blipFill>
          <a:blip r:embed="rId6"/>
          <a:stretch>
            <a:fillRect/>
          </a:stretch>
        </p:blipFill>
        <p:spPr>
          <a:xfrm>
            <a:off x="414000" y="4621860"/>
            <a:ext cx="1275656" cy="190197"/>
          </a:xfrm>
          <a:prstGeom prst="rect">
            <a:avLst/>
          </a:prstGeom>
        </p:spPr>
      </p:pic>
    </p:spTree>
    <p:extLst>
      <p:ext uri="{BB962C8B-B14F-4D97-AF65-F5344CB8AC3E}">
        <p14:creationId xmlns:p14="http://schemas.microsoft.com/office/powerpoint/2010/main" val="2126154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acts">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8FE7DC0F-358C-473E-8A5C-44BF688CC2F5}"/>
              </a:ext>
            </a:extLst>
          </p:cNvPr>
          <p:cNvGraphicFramePr>
            <a:graphicFrameLocks noChangeAspect="1"/>
          </p:cNvGraphicFramePr>
          <p:nvPr>
            <p:custDataLst>
              <p:tags r:id="rId1"/>
            </p:custDataLst>
            <p:extLst>
              <p:ext uri="{D42A27DB-BD31-4B8C-83A1-F6EECF244321}">
                <p14:modId xmlns:p14="http://schemas.microsoft.com/office/powerpoint/2010/main" val="14430929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4" name="Objekt 3" hidden="1">
                        <a:extLst>
                          <a:ext uri="{FF2B5EF4-FFF2-40B4-BE49-F238E27FC236}">
                            <a16:creationId xmlns:a16="http://schemas.microsoft.com/office/drawing/2014/main" id="{8FE7DC0F-358C-473E-8A5C-44BF688CC2F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F1A87659-B712-4DDD-B687-9D586E964DCA}"/>
              </a:ext>
            </a:extLst>
          </p:cNvPr>
          <p:cNvSpPr/>
          <p:nvPr>
            <p:custDataLst>
              <p:tags r:id="rId2"/>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Delivery" panose="020F0503020204020204" pitchFamily="34" charset="0"/>
              <a:ea typeface="+mj-ea"/>
              <a:cs typeface="+mj-cs"/>
              <a:sym typeface="Delivery" panose="020F0503020204020204" pitchFamily="34" charset="0"/>
            </a:endParaRPr>
          </a:p>
        </p:txBody>
      </p:sp>
      <p:sp>
        <p:nvSpPr>
          <p:cNvPr id="3" name="Inhaltsplatzhalter 2"/>
          <p:cNvSpPr>
            <a:spLocks noGrp="1"/>
          </p:cNvSpPr>
          <p:nvPr>
            <p:ph idx="1"/>
          </p:nvPr>
        </p:nvSpPr>
        <p:spPr bwMode="gray">
          <a:xfrm>
            <a:off x="414000" y="1093909"/>
            <a:ext cx="8316000" cy="2998231"/>
          </a:xfrm>
          <a:prstGeom prst="rect">
            <a:avLst/>
          </a:prstGeom>
        </p:spPr>
        <p:txBody>
          <a:bodyPr lIns="0" tIns="0" rIns="0" bIns="0"/>
          <a:lstStyle>
            <a:lvl1pPr marL="0" marR="0" indent="0" algn="l" defTabSz="914400" rtl="0" eaLnBrk="1" fontAlgn="auto" latinLnBrk="0" hangingPunct="1">
              <a:lnSpc>
                <a:spcPct val="110000"/>
              </a:lnSpc>
              <a:spcBef>
                <a:spcPts val="1400"/>
              </a:spcBef>
              <a:spcAft>
                <a:spcPts val="0"/>
              </a:spcAft>
              <a:buClrTx/>
              <a:buSzTx/>
              <a:buFont typeface="Arial" pitchFamily="34" charset="0"/>
              <a:buNone/>
              <a:tabLst/>
              <a:defRPr sz="1200" b="1" baseline="0">
                <a:latin typeface="+mn-lt"/>
                <a:sym typeface="Delivery" panose="020F0503020204020204" pitchFamily="34" charset="0"/>
              </a:defRPr>
            </a:lvl1pPr>
            <a:lvl2pPr>
              <a:spcAft>
                <a:spcPts val="0"/>
              </a:spcAft>
              <a:buFontTx/>
              <a:buNone/>
              <a:defRPr sz="1200" b="0" baseline="0">
                <a:latin typeface="+mn-lt"/>
                <a:sym typeface="Delivery" panose="020F0503020204020204" pitchFamily="34" charset="0"/>
              </a:defRPr>
            </a:lvl2pPr>
            <a:lvl3pPr>
              <a:spcAft>
                <a:spcPts val="0"/>
              </a:spcAft>
              <a:buClr>
                <a:schemeClr val="tx1"/>
              </a:buClr>
              <a:defRPr sz="1200" baseline="0"/>
            </a:lvl3pPr>
            <a:lvl4pPr>
              <a:spcAft>
                <a:spcPts val="0"/>
              </a:spcAft>
              <a:buClr>
                <a:schemeClr val="tx1"/>
              </a:buClr>
              <a:buFont typeface="Arial" pitchFamily="34" charset="0"/>
              <a:buChar char="–"/>
              <a:defRPr sz="1200" baseline="0"/>
            </a:lvl4pPr>
            <a:lvl5pPr>
              <a:spcAft>
                <a:spcPts val="0"/>
              </a:spcAft>
              <a:buClr>
                <a:schemeClr val="tx1"/>
              </a:buClr>
              <a:buFont typeface="Arial" pitchFamily="34" charset="0"/>
              <a:buChar char="–"/>
              <a:defRPr sz="1200" baseline="0"/>
            </a:lvl5pPr>
          </a:lstStyle>
          <a:p>
            <a:pPr lvl="0"/>
            <a:r>
              <a:rPr lang="en-US"/>
              <a:t>Click to edit Master text styles</a:t>
            </a:r>
          </a:p>
          <a:p>
            <a:pPr lvl="1"/>
            <a:r>
              <a:rPr lang="en-US"/>
              <a:t>Second level</a:t>
            </a:r>
          </a:p>
        </p:txBody>
      </p:sp>
      <p:sp>
        <p:nvSpPr>
          <p:cNvPr id="6" name="Rechteck 5"/>
          <p:cNvSpPr/>
          <p:nvPr/>
        </p:nvSpPr>
        <p:spPr bwMode="hidden">
          <a:xfrm>
            <a:off x="180000" y="4319288"/>
            <a:ext cx="8784000" cy="648000"/>
          </a:xfrm>
          <a:prstGeom prst="rect">
            <a:avLst/>
          </a:prstGeom>
          <a:gradFill flip="none" rotWithShape="1">
            <a:gsLst>
              <a:gs pos="0">
                <a:schemeClr val="bg1">
                  <a:alpha val="0"/>
                </a:schemeClr>
              </a:gs>
              <a:gs pos="100000">
                <a:schemeClr val="accent3"/>
              </a:gs>
              <a:gs pos="33000">
                <a:schemeClr val="accent3">
                  <a:alpha val="77000"/>
                </a:schemeClr>
              </a:gs>
              <a:gs pos="50000">
                <a:schemeClr val="accent3">
                  <a:alpha val="90000"/>
                </a:schemeClr>
              </a:gs>
              <a:gs pos="69000">
                <a:schemeClr val="accent3"/>
              </a:gs>
            </a:gsLst>
            <a:lin ang="5400000" scaled="0"/>
            <a:tileRect/>
          </a:gradFill>
          <a:ln w="9525" cap="flat" cmpd="sng" algn="ctr">
            <a:noFill/>
            <a:prstDash val="solid"/>
            <a:round/>
            <a:headEnd type="none" w="med" len="med"/>
            <a:tailEnd type="none" w="med" len="med"/>
          </a:ln>
          <a:effectLst/>
        </p:spPr>
        <p:txBody>
          <a:bodyPr vert="horz" wrap="none" lIns="144000" tIns="144000" rIns="144000" bIns="144000" numCol="1" rtlCol="0" anchor="ctr"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mn-lt"/>
              <a:sym typeface="Delivery" panose="020F0503020204020204" pitchFamily="34" charset="0"/>
            </a:endParaRPr>
          </a:p>
        </p:txBody>
      </p:sp>
      <p:cxnSp>
        <p:nvCxnSpPr>
          <p:cNvPr id="13" name="Gerade Verbindung 12"/>
          <p:cNvCxnSpPr/>
          <p:nvPr/>
        </p:nvCxnSpPr>
        <p:spPr bwMode="gray">
          <a:xfrm>
            <a:off x="414000" y="907200"/>
            <a:ext cx="8316000"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
        <p:nvSpPr>
          <p:cNvPr id="15" name="Titel 14"/>
          <p:cNvSpPr>
            <a:spLocks noGrp="1"/>
          </p:cNvSpPr>
          <p:nvPr>
            <p:ph type="title"/>
          </p:nvPr>
        </p:nvSpPr>
        <p:spPr/>
        <p:txBody>
          <a:bodyPr/>
          <a:lstStyle>
            <a:lvl1pPr>
              <a:defRPr>
                <a:latin typeface="+mj-lt"/>
                <a:sym typeface="Delivery" panose="020F0503020204020204" pitchFamily="34" charset="0"/>
              </a:defRPr>
            </a:lvl1pPr>
          </a:lstStyle>
          <a:p>
            <a:r>
              <a:rPr lang="en-US"/>
              <a:t>Click to edit Master title style</a:t>
            </a:r>
          </a:p>
        </p:txBody>
      </p:sp>
      <p:sp>
        <p:nvSpPr>
          <p:cNvPr id="16" name="Fußzeilenplatzhalter 33"/>
          <p:cNvSpPr>
            <a:spLocks noGrp="1"/>
          </p:cNvSpPr>
          <p:nvPr>
            <p:ph type="ftr" sz="quarter" idx="3"/>
          </p:nvPr>
        </p:nvSpPr>
        <p:spPr bwMode="gray">
          <a:xfrm>
            <a:off x="2088826" y="4644000"/>
            <a:ext cx="6281461" cy="156194"/>
          </a:xfrm>
          <a:prstGeom prst="rect">
            <a:avLst/>
          </a:prstGeom>
        </p:spPr>
        <p:txBody>
          <a:bodyPr vert="horz" lIns="0" tIns="0" rIns="0" bIns="0" rtlCol="0" anchor="b" anchorCtr="0"/>
          <a:lstStyle>
            <a:lvl1pPr marL="0" marR="0" indent="0" algn="r" defTabSz="995363" rtl="0" eaLnBrk="0" fontAlgn="base" latinLnBrk="0" hangingPunct="0">
              <a:lnSpc>
                <a:spcPct val="100000"/>
              </a:lnSpc>
              <a:spcBef>
                <a:spcPct val="0"/>
              </a:spcBef>
              <a:spcAft>
                <a:spcPct val="0"/>
              </a:spcAft>
              <a:buClrTx/>
              <a:buSzTx/>
              <a:buFontTx/>
              <a:buNone/>
              <a:tabLst/>
              <a:defRPr sz="1000">
                <a:solidFill>
                  <a:schemeClr val="tx1"/>
                </a:solidFill>
                <a:latin typeface="+mn-lt"/>
                <a:sym typeface="Delivery" panose="020F0503020204020204" pitchFamily="34" charset="0"/>
              </a:defRPr>
            </a:lvl1pPr>
          </a:lstStyle>
          <a:p>
            <a:r>
              <a:rPr lang="en-US"/>
              <a:t>Confidential and Proprietary of DHL Supply Chain- DHL Supply Chain Transport Order Portal (TOP) User Guide | Marelli Supplier  </a:t>
            </a:r>
          </a:p>
        </p:txBody>
      </p:sp>
      <p:sp>
        <p:nvSpPr>
          <p:cNvPr id="17" name="Textfeld 16"/>
          <p:cNvSpPr txBox="1"/>
          <p:nvPr/>
        </p:nvSpPr>
        <p:spPr bwMode="gray">
          <a:xfrm>
            <a:off x="8369012" y="4644000"/>
            <a:ext cx="364138" cy="153888"/>
          </a:xfrm>
          <a:prstGeom prst="rect">
            <a:avLst/>
          </a:prstGeom>
          <a:noFill/>
        </p:spPr>
        <p:txBody>
          <a:bodyPr wrap="square" lIns="0" tIns="0" rIns="0" bIns="0" rtlCol="0" anchor="b" anchorCtr="0">
            <a:spAutoFit/>
          </a:bodyPr>
          <a:lstStyle/>
          <a:p>
            <a:pPr algn="r"/>
            <a:fld id="{DBBD357C-3BDF-4D0D-BAB2-A0C0592CF60E}" type="slidenum">
              <a:rPr lang="en-US" sz="1000" smtClean="0">
                <a:latin typeface="+mn-lt"/>
                <a:sym typeface="Delivery" panose="020F0503020204020204" pitchFamily="34" charset="0"/>
              </a:rPr>
              <a:pPr algn="r"/>
              <a:t>‹#›</a:t>
            </a:fld>
            <a:endParaRPr lang="en-US" sz="1000">
              <a:latin typeface="+mn-lt"/>
              <a:sym typeface="Delivery" panose="020F0503020204020204" pitchFamily="34" charset="0"/>
            </a:endParaRPr>
          </a:p>
        </p:txBody>
      </p:sp>
      <p:pic>
        <p:nvPicPr>
          <p:cNvPr id="12" name="Grafik 11">
            <a:extLst>
              <a:ext uri="{FF2B5EF4-FFF2-40B4-BE49-F238E27FC236}">
                <a16:creationId xmlns:a16="http://schemas.microsoft.com/office/drawing/2014/main" id="{BF2ADCB8-D69E-44F5-BFF3-18E359996D97}"/>
              </a:ext>
            </a:extLst>
          </p:cNvPr>
          <p:cNvPicPr>
            <a:picLocks noChangeAspect="1"/>
          </p:cNvPicPr>
          <p:nvPr/>
        </p:nvPicPr>
        <p:blipFill>
          <a:blip r:embed="rId6"/>
          <a:stretch>
            <a:fillRect/>
          </a:stretch>
        </p:blipFill>
        <p:spPr>
          <a:xfrm>
            <a:off x="414000" y="4621860"/>
            <a:ext cx="1275656" cy="190197"/>
          </a:xfrm>
          <a:prstGeom prst="rect">
            <a:avLst/>
          </a:prstGeom>
        </p:spPr>
      </p:pic>
    </p:spTree>
    <p:extLst>
      <p:ext uri="{BB962C8B-B14F-4D97-AF65-F5344CB8AC3E}">
        <p14:creationId xmlns:p14="http://schemas.microsoft.com/office/powerpoint/2010/main" val="312366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picture, gradient top">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14E51684-DC21-48BD-B326-E04A7644AD68}"/>
              </a:ext>
            </a:extLst>
          </p:cNvPr>
          <p:cNvGraphicFramePr>
            <a:graphicFrameLocks noChangeAspect="1"/>
          </p:cNvGraphicFramePr>
          <p:nvPr>
            <p:custDataLst>
              <p:tags r:id="rId1"/>
            </p:custDataLst>
            <p:extLst>
              <p:ext uri="{D42A27DB-BD31-4B8C-83A1-F6EECF244321}">
                <p14:modId xmlns:p14="http://schemas.microsoft.com/office/powerpoint/2010/main" val="16621260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12" name="Objekt 11" hidden="1">
                        <a:extLst>
                          <a:ext uri="{FF2B5EF4-FFF2-40B4-BE49-F238E27FC236}">
                            <a16:creationId xmlns:a16="http://schemas.microsoft.com/office/drawing/2014/main" id="{14E51684-DC21-48BD-B326-E04A7644AD6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123AB246-17A4-434D-BC49-05FD06E7608D}"/>
              </a:ext>
            </a:extLst>
          </p:cNvPr>
          <p:cNvSpPr/>
          <p:nvPr>
            <p:custDataLst>
              <p:tags r:id="rId2"/>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en-US" sz="3700" b="0" i="0" u="none" strike="noStrike" cap="none" normalizeH="0" baseline="0">
              <a:ln>
                <a:noFill/>
              </a:ln>
              <a:solidFill>
                <a:schemeClr val="tx1"/>
              </a:solidFill>
              <a:effectLst/>
              <a:latin typeface="Delivery" panose="020F0503020204020204" pitchFamily="34" charset="0"/>
              <a:ea typeface="+mn-ea"/>
              <a:cs typeface="+mn-cs"/>
              <a:sym typeface="Delivery" panose="020F0503020204020204" pitchFamily="34" charset="0"/>
            </a:endParaRPr>
          </a:p>
        </p:txBody>
      </p:sp>
      <p:sp>
        <p:nvSpPr>
          <p:cNvPr id="7" name="Bildplatzhalter 12"/>
          <p:cNvSpPr>
            <a:spLocks noGrp="1"/>
          </p:cNvSpPr>
          <p:nvPr>
            <p:ph type="pic" sz="quarter" idx="12"/>
          </p:nvPr>
        </p:nvSpPr>
        <p:spPr bwMode="hidden">
          <a:xfrm>
            <a:off x="0" y="0"/>
            <a:ext cx="9144000" cy="5143500"/>
          </a:xfrm>
          <a:prstGeom prst="rect">
            <a:avLst/>
          </a:prstGeom>
          <a:solidFill>
            <a:schemeClr val="tx2"/>
          </a:solidFill>
        </p:spPr>
        <p:txBody>
          <a:bodyPr lIns="0" tIns="540000" rIns="0" bIns="0" anchor="ctr" anchorCtr="0"/>
          <a:lstStyle>
            <a:lvl1pPr algn="ctr">
              <a:defRPr>
                <a:latin typeface="+mn-lt"/>
                <a:sym typeface="Delivery" panose="020F0503020204020204" pitchFamily="34" charset="0"/>
              </a:defRPr>
            </a:lvl1pPr>
          </a:lstStyle>
          <a:p>
            <a:r>
              <a:rPr lang="en-US"/>
              <a:t>Click icon to add picture</a:t>
            </a:r>
          </a:p>
        </p:txBody>
      </p:sp>
      <p:sp>
        <p:nvSpPr>
          <p:cNvPr id="11" name="Textplatzhalter 16"/>
          <p:cNvSpPr>
            <a:spLocks noGrp="1"/>
          </p:cNvSpPr>
          <p:nvPr>
            <p:ph type="body" sz="quarter" idx="11"/>
          </p:nvPr>
        </p:nvSpPr>
        <p:spPr bwMode="hidden">
          <a:xfrm rot="10800000">
            <a:off x="180000" y="180000"/>
            <a:ext cx="8784000" cy="1260000"/>
          </a:xfrm>
          <a:prstGeom prst="rect">
            <a:avLst/>
          </a:prstGeom>
          <a:gradFill>
            <a:gsLst>
              <a:gs pos="0">
                <a:schemeClr val="bg1">
                  <a:alpha val="0"/>
                </a:schemeClr>
              </a:gs>
              <a:gs pos="100000">
                <a:schemeClr val="accent3"/>
              </a:gs>
              <a:gs pos="33000">
                <a:schemeClr val="accent3">
                  <a:alpha val="77000"/>
                </a:schemeClr>
              </a:gs>
              <a:gs pos="50000">
                <a:schemeClr val="accent3">
                  <a:alpha val="90000"/>
                </a:schemeClr>
              </a:gs>
              <a:gs pos="69000">
                <a:schemeClr val="accent3"/>
              </a:gs>
            </a:gsLst>
            <a:lin ang="5400000" scaled="0"/>
          </a:gradFill>
        </p:spPr>
        <p:txBody>
          <a:bodyPr anchor="b"/>
          <a:lstStyle>
            <a:lvl1pPr>
              <a:defRPr sz="100">
                <a:solidFill>
                  <a:schemeClr val="accent3"/>
                </a:solidFill>
                <a:latin typeface="+mn-lt"/>
                <a:sym typeface="Delivery" panose="020F0503020204020204" pitchFamily="34" charset="0"/>
              </a:defRPr>
            </a:lvl1pPr>
          </a:lstStyle>
          <a:p>
            <a:pPr lvl="0"/>
            <a:r>
              <a:rPr lang="en-US"/>
              <a:t>Click to edit Master text styles</a:t>
            </a:r>
          </a:p>
        </p:txBody>
      </p:sp>
      <p:sp>
        <p:nvSpPr>
          <p:cNvPr id="9" name="Titel 9"/>
          <p:cNvSpPr>
            <a:spLocks noGrp="1"/>
          </p:cNvSpPr>
          <p:nvPr>
            <p:ph type="title" hasCustomPrompt="1"/>
          </p:nvPr>
        </p:nvSpPr>
        <p:spPr>
          <a:xfrm>
            <a:off x="414000" y="914400"/>
            <a:ext cx="8316000" cy="1385999"/>
          </a:xfrm>
          <a:noFill/>
        </p:spPr>
        <p:txBody>
          <a:bodyPr vert="horz" lIns="0" tIns="0" rIns="0" bIns="0" rtlCol="0" anchor="b">
            <a:noAutofit/>
          </a:bodyPr>
          <a:lstStyle>
            <a:lvl1pPr marL="0" indent="0" algn="l" defTabSz="914400" rtl="0" eaLnBrk="1" latinLnBrk="0" hangingPunct="1">
              <a:lnSpc>
                <a:spcPct val="90000"/>
              </a:lnSpc>
              <a:spcBef>
                <a:spcPts val="0"/>
              </a:spcBef>
              <a:spcAft>
                <a:spcPts val="0"/>
              </a:spcAft>
              <a:buFont typeface="Arial" pitchFamily="34" charset="0"/>
              <a:buNone/>
              <a:defRPr lang="en-US" sz="3700" b="0" i="0" kern="1200" cap="all" baseline="0" dirty="0" smtClean="0">
                <a:solidFill>
                  <a:srgbClr val="D40511"/>
                </a:solidFill>
                <a:latin typeface="+mj-lt"/>
                <a:ea typeface="+mn-ea"/>
                <a:cs typeface="+mn-cs"/>
                <a:sym typeface="Delivery" panose="020F0503020204020204" pitchFamily="34" charset="0"/>
              </a:defRPr>
            </a:lvl1pPr>
          </a:lstStyle>
          <a:p>
            <a:pPr marL="0" lvl="0" indent="0" algn="l" defTabSz="914400" rtl="0" eaLnBrk="1" latinLnBrk="0" hangingPunct="1">
              <a:lnSpc>
                <a:spcPct val="90000"/>
              </a:lnSpc>
              <a:spcBef>
                <a:spcPts val="0"/>
              </a:spcBef>
              <a:spcAft>
                <a:spcPts val="0"/>
              </a:spcAft>
              <a:buFont typeface="Arial" pitchFamily="34" charset="0"/>
              <a:buNone/>
            </a:pPr>
            <a:r>
              <a:rPr lang="en-US"/>
              <a:t>SAMPLE TITLE ONE OR</a:t>
            </a:r>
            <a:br>
              <a:rPr lang="en-US"/>
            </a:br>
            <a:r>
              <a:rPr lang="en-US"/>
              <a:t>TWO LINES, Delivery, 37 </a:t>
            </a:r>
            <a:r>
              <a:rPr lang="en-US" err="1"/>
              <a:t>pt</a:t>
            </a:r>
            <a:endParaRPr lang="en-US"/>
          </a:p>
        </p:txBody>
      </p:sp>
      <p:sp>
        <p:nvSpPr>
          <p:cNvPr id="4" name="meta-identifier"/>
          <p:cNvSpPr>
            <a:spLocks noGrp="1"/>
          </p:cNvSpPr>
          <p:nvPr>
            <p:ph type="body" sz="quarter" idx="4" hasCustomPrompt="1"/>
          </p:nvPr>
        </p:nvSpPr>
        <p:spPr bwMode="gray">
          <a:xfrm>
            <a:off x="414000" y="475200"/>
            <a:ext cx="5760000" cy="216165"/>
          </a:xfrm>
          <a:prstGeom prst="rect">
            <a:avLst/>
          </a:prstGeom>
        </p:spPr>
        <p:txBody>
          <a:bodyPr lIns="0" tIns="0" rIns="0" bIns="0" anchor="ctr"/>
          <a:lstStyle>
            <a:lvl1pPr algn="l">
              <a:lnSpc>
                <a:spcPct val="100000"/>
              </a:lnSpc>
              <a:spcAft>
                <a:spcPts val="0"/>
              </a:spcAft>
              <a:defRPr sz="1200" b="1">
                <a:latin typeface="+mn-lt"/>
                <a:sym typeface="Delivery" panose="020F0503020204020204" pitchFamily="34" charset="0"/>
              </a:defRPr>
            </a:lvl1pPr>
          </a:lstStyle>
          <a:p>
            <a:r>
              <a:rPr lang="en-US"/>
              <a:t>Business identifier</a:t>
            </a:r>
          </a:p>
        </p:txBody>
      </p:sp>
      <p:sp>
        <p:nvSpPr>
          <p:cNvPr id="2" name="meta-classification"/>
          <p:cNvSpPr>
            <a:spLocks noGrp="1"/>
          </p:cNvSpPr>
          <p:nvPr>
            <p:ph type="body" sz="quarter" idx="2" hasCustomPrompt="1"/>
          </p:nvPr>
        </p:nvSpPr>
        <p:spPr bwMode="gray">
          <a:xfrm>
            <a:off x="414000" y="4666226"/>
            <a:ext cx="1814599" cy="206719"/>
          </a:xfrm>
          <a:prstGeom prst="rect">
            <a:avLst/>
          </a:prstGeom>
          <a:noFill/>
          <a:ln>
            <a:noFill/>
          </a:ln>
        </p:spPr>
        <p:txBody>
          <a:bodyPr wrap="none" lIns="0" tIns="82800" rIns="0" bIns="0" rtlCol="0" anchor="t" anchorCtr="0">
            <a:spAutoFit/>
          </a:bodyPr>
          <a:lstStyle>
            <a:lvl1pPr marL="0" algn="l" defTabSz="914400" rtl="0" eaLnBrk="1" latinLnBrk="0" hangingPunct="1">
              <a:lnSpc>
                <a:spcPct val="100000"/>
              </a:lnSpc>
              <a:spcAft>
                <a:spcPts val="0"/>
              </a:spcAft>
              <a:defRPr lang="en-US" sz="800" b="1" kern="0" cap="all" baseline="0" dirty="0" smtClean="0">
                <a:solidFill>
                  <a:schemeClr val="accent1"/>
                </a:solidFill>
                <a:latin typeface="+mn-lt"/>
                <a:ea typeface="+mn-ea"/>
                <a:cs typeface="Arial"/>
                <a:sym typeface="Delivery" panose="020F0503020204020204" pitchFamily="34" charset="0"/>
              </a:defRPr>
            </a:lvl1pPr>
          </a:lstStyle>
          <a:p>
            <a:pPr lvl="0"/>
            <a:r>
              <a:rPr lang="en-US"/>
              <a:t>PLEASE INSERT CLASSIFICATION HERE</a:t>
            </a:r>
          </a:p>
        </p:txBody>
      </p:sp>
      <p:sp>
        <p:nvSpPr>
          <p:cNvPr id="10" name="Text Placeholder 27">
            <a:extLst>
              <a:ext uri="{FF2B5EF4-FFF2-40B4-BE49-F238E27FC236}">
                <a16:creationId xmlns:a16="http://schemas.microsoft.com/office/drawing/2014/main" id="{C02FEC3D-2258-4662-A715-8FF451332B6A}"/>
              </a:ext>
            </a:extLst>
          </p:cNvPr>
          <p:cNvSpPr>
            <a:spLocks noGrp="1" noChangeAspect="1"/>
          </p:cNvSpPr>
          <p:nvPr>
            <p:ph type="body" sz="quarter" idx="10" hasCustomPrompt="1"/>
          </p:nvPr>
        </p:nvSpPr>
        <p:spPr>
          <a:xfrm>
            <a:off x="6876000" y="385200"/>
            <a:ext cx="1818000" cy="266400"/>
          </a:xfrm>
          <a:blipFill>
            <a:blip r:embed="rId6"/>
            <a:stretch>
              <a:fillRect/>
            </a:stretch>
          </a:blipFill>
        </p:spPr>
        <p:txBody>
          <a:bodyPr/>
          <a:lstStyle>
            <a:lvl1pPr>
              <a:defRPr sz="100">
                <a:latin typeface="+mn-lt"/>
              </a:defRPr>
            </a:lvl1pPr>
          </a:lstStyle>
          <a:p>
            <a:pPr lvl="0"/>
            <a:r>
              <a:rPr lang="en-US"/>
              <a:t> </a:t>
            </a:r>
          </a:p>
        </p:txBody>
      </p:sp>
      <p:sp>
        <p:nvSpPr>
          <p:cNvPr id="5" name="meta-subline"/>
          <p:cNvSpPr>
            <a:spLocks noGrp="1"/>
          </p:cNvSpPr>
          <p:nvPr>
            <p:ph type="body" sz="quarter" idx="5" hasCustomPrompt="1"/>
          </p:nvPr>
        </p:nvSpPr>
        <p:spPr>
          <a:xfrm>
            <a:off x="414000" y="2300400"/>
            <a:ext cx="8316000" cy="487838"/>
          </a:xfrm>
          <a:noFill/>
          <a:ln w="9525" cap="flat" cmpd="sng" algn="ctr">
            <a:noFill/>
            <a:prstDash val="solid"/>
            <a:round/>
            <a:headEnd type="none" w="med" len="med"/>
            <a:tailEnd type="none" w="med" len="med"/>
          </a:ln>
          <a:effectLst/>
        </p:spPr>
        <p:txBody>
          <a:bodyPr vert="horz" wrap="square" lIns="0" tIns="43200" rIns="0" bIns="165600" numCol="1" rtlCol="0" anchor="t" anchorCtr="0" compatLnSpc="1">
            <a:prstTxWarp prst="textNoShape">
              <a:avLst/>
            </a:prstTxWarp>
            <a:spAutoFit/>
          </a:bodyPr>
          <a:lstStyle>
            <a:lvl1pPr marL="0" algn="l" defTabSz="995363" rtl="0" eaLnBrk="0" fontAlgn="base" latinLnBrk="0" hangingPunct="0">
              <a:lnSpc>
                <a:spcPct val="100000"/>
              </a:lnSpc>
              <a:spcAft>
                <a:spcPts val="0"/>
              </a:spcAft>
              <a:defRPr sz="1800">
                <a:latin typeface="+mn-lt"/>
                <a:sym typeface="Delivery" panose="020F0503020204020204" pitchFamily="34" charset="0"/>
              </a:defRPr>
            </a:lvl1pPr>
            <a:lvl2pPr marL="0" algn="l" defTabSz="995363" rtl="0" eaLnBrk="0" fontAlgn="base" latinLnBrk="0" hangingPunct="0">
              <a:spcAft>
                <a:spcPts val="1600"/>
              </a:spcAft>
              <a:defRPr lang="en-US" sz="2000" b="0" kern="1200" dirty="0" smtClean="0">
                <a:solidFill>
                  <a:schemeClr val="tx1"/>
                </a:solidFill>
                <a:latin typeface="+mn-lt"/>
                <a:ea typeface="+mn-ea"/>
                <a:cs typeface="+mn-cs"/>
              </a:defRPr>
            </a:lvl2pPr>
          </a:lstStyle>
          <a:p>
            <a:pPr marL="0" lvl="0" algn="l" defTabSz="995363" rtl="0" eaLnBrk="0" fontAlgn="base" latinLnBrk="0" hangingPunct="0"/>
            <a:r>
              <a:rPr lang="en-US"/>
              <a:t>Subline in one or two lines, Delivery, 18 </a:t>
            </a:r>
            <a:r>
              <a:rPr lang="en-US" err="1"/>
              <a:t>pt</a:t>
            </a:r>
            <a:endParaRPr lang="en-US"/>
          </a:p>
        </p:txBody>
      </p:sp>
      <p:sp>
        <p:nvSpPr>
          <p:cNvPr id="3" name="meta-project"/>
          <p:cNvSpPr>
            <a:spLocks noGrp="1"/>
          </p:cNvSpPr>
          <p:nvPr>
            <p:ph type="body" sz="quarter" idx="3" hasCustomPrompt="1"/>
          </p:nvPr>
        </p:nvSpPr>
        <p:spPr>
          <a:xfrm>
            <a:off x="414000" y="2790000"/>
            <a:ext cx="8316000" cy="423859"/>
          </a:xfrm>
          <a:noFill/>
          <a:ln w="9525" cap="flat" cmpd="sng" algn="ctr">
            <a:noFill/>
            <a:prstDash val="solid"/>
            <a:round/>
            <a:headEnd type="none" w="med" len="med"/>
            <a:tailEnd type="none" w="med" len="med"/>
          </a:ln>
          <a:effectLst/>
        </p:spPr>
        <p:txBody>
          <a:bodyPr vert="horz" wrap="square" lIns="0" tIns="54000" rIns="0" bIns="0" numCol="1" rtlCol="0" anchor="t" anchorCtr="0" compatLnSpc="1">
            <a:prstTxWarp prst="textNoShape">
              <a:avLst/>
            </a:prstTxWarp>
            <a:spAutoFit/>
          </a:bodyPr>
          <a:lstStyle>
            <a:lvl1pPr marL="0" algn="l" defTabSz="914400" rtl="0" eaLnBrk="1" latinLnBrk="0" hangingPunct="1">
              <a:lnSpc>
                <a:spcPct val="100000"/>
              </a:lnSpc>
              <a:spcAft>
                <a:spcPts val="0"/>
              </a:spcAft>
              <a:defRPr lang="en-US" sz="1200" kern="1200" dirty="0" smtClean="0">
                <a:solidFill>
                  <a:srgbClr val="000000"/>
                </a:solidFill>
                <a:latin typeface="+mn-lt"/>
                <a:ea typeface="+mn-ea"/>
                <a:cs typeface="+mn-cs"/>
                <a:sym typeface="Delivery" panose="020F0503020204020204" pitchFamily="34" charset="0"/>
              </a:defRPr>
            </a:lvl1pPr>
            <a:lvl2pPr>
              <a:spcAft>
                <a:spcPts val="1600"/>
              </a:spcAft>
              <a:defRPr sz="2000" b="0" baseline="0"/>
            </a:lvl2pPr>
          </a:lstStyle>
          <a:p>
            <a:r>
              <a:rPr lang="en-US"/>
              <a:t>Name of the event or project or presenter, Delivery, 12 </a:t>
            </a:r>
            <a:r>
              <a:rPr lang="en-US" err="1"/>
              <a:t>pt</a:t>
            </a:r>
            <a:br>
              <a:rPr lang="en-US"/>
            </a:br>
            <a:r>
              <a:rPr lang="en-US"/>
              <a:t>Location, ## Month ####</a:t>
            </a:r>
          </a:p>
        </p:txBody>
      </p:sp>
      <p:sp>
        <p:nvSpPr>
          <p:cNvPr id="8" name="meta-descriptor"/>
          <p:cNvSpPr>
            <a:spLocks noGrp="1"/>
          </p:cNvSpPr>
          <p:nvPr>
            <p:ph type="body" sz="quarter" idx="6" hasCustomPrompt="1"/>
          </p:nvPr>
        </p:nvSpPr>
        <p:spPr>
          <a:xfrm>
            <a:off x="414000" y="3213859"/>
            <a:ext cx="8316000" cy="355334"/>
          </a:xfrm>
          <a:noFill/>
          <a:ln w="9525" cap="flat" cmpd="sng" algn="ctr">
            <a:noFill/>
            <a:prstDash val="solid"/>
            <a:round/>
            <a:headEnd type="none" w="med" len="med"/>
            <a:tailEnd type="none" w="med" len="med"/>
          </a:ln>
          <a:effectLst/>
        </p:spPr>
        <p:txBody>
          <a:bodyPr vert="horz" wrap="square" lIns="0" tIns="180000" rIns="0" bIns="0" numCol="1" rtlCol="0" anchor="t" anchorCtr="0" compatLnSpc="1">
            <a:prstTxWarp prst="textNoShape">
              <a:avLst/>
            </a:prstTxWarp>
            <a:noAutofit/>
          </a:bodyPr>
          <a:lstStyle>
            <a:lvl1pPr marL="0" algn="l" defTabSz="914400" rtl="0" eaLnBrk="1" latinLnBrk="0" hangingPunct="1">
              <a:lnSpc>
                <a:spcPct val="100000"/>
              </a:lnSpc>
              <a:spcAft>
                <a:spcPts val="0"/>
              </a:spcAft>
              <a:defRPr lang="en-US" sz="1200" b="1" kern="1200" dirty="0" smtClean="0">
                <a:solidFill>
                  <a:schemeClr val="accent4"/>
                </a:solidFill>
                <a:latin typeface="+mn-lt"/>
                <a:ea typeface="+mn-ea"/>
                <a:cs typeface="+mn-cs"/>
                <a:sym typeface="Delivery" panose="020F0503020204020204" pitchFamily="34" charset="0"/>
              </a:defRPr>
            </a:lvl1pPr>
            <a:lvl2pPr>
              <a:spcAft>
                <a:spcPts val="1600"/>
              </a:spcAft>
              <a:defRPr sz="2000" b="0" baseline="0"/>
            </a:lvl2pPr>
          </a:lstStyle>
          <a:p>
            <a:r>
              <a:rPr lang="en-US"/>
              <a:t>DHL Business Unit – Brand Promise, Delivery (bold), 12 </a:t>
            </a:r>
            <a:r>
              <a:rPr lang="en-US" err="1"/>
              <a:t>pt</a:t>
            </a:r>
            <a:endParaRPr lang="en-US"/>
          </a:p>
        </p:txBody>
      </p:sp>
    </p:spTree>
    <p:extLst>
      <p:ext uri="{BB962C8B-B14F-4D97-AF65-F5344CB8AC3E}">
        <p14:creationId xmlns:p14="http://schemas.microsoft.com/office/powerpoint/2010/main" val="2333336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inal: picture, gradient bottom">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D5D975E8-4A2D-4793-B144-5026BEC0F649}"/>
              </a:ext>
            </a:extLst>
          </p:cNvPr>
          <p:cNvGraphicFramePr>
            <a:graphicFrameLocks noChangeAspect="1"/>
          </p:cNvGraphicFramePr>
          <p:nvPr>
            <p:custDataLst>
              <p:tags r:id="rId1"/>
            </p:custDataLst>
            <p:extLst>
              <p:ext uri="{D42A27DB-BD31-4B8C-83A1-F6EECF244321}">
                <p14:modId xmlns:p14="http://schemas.microsoft.com/office/powerpoint/2010/main" val="25389112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5" name="Objekt 4" hidden="1">
                        <a:extLst>
                          <a:ext uri="{FF2B5EF4-FFF2-40B4-BE49-F238E27FC236}">
                            <a16:creationId xmlns:a16="http://schemas.microsoft.com/office/drawing/2014/main" id="{D5D975E8-4A2D-4793-B144-5026BEC0F64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22BDB349-120F-4EC1-A8BB-8440DCD2BACB}"/>
              </a:ext>
            </a:extLst>
          </p:cNvPr>
          <p:cNvSpPr/>
          <p:nvPr>
            <p:custDataLst>
              <p:tags r:id="rId2"/>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en-US" sz="4200" b="0" i="0" u="none" strike="noStrike" cap="none" normalizeH="0" baseline="0">
              <a:ln>
                <a:noFill/>
              </a:ln>
              <a:solidFill>
                <a:schemeClr val="tx1"/>
              </a:solidFill>
              <a:effectLst/>
              <a:latin typeface="Delivery" panose="020F0503020204020204" pitchFamily="34" charset="0"/>
              <a:ea typeface="+mj-ea"/>
              <a:cs typeface="+mj-cs"/>
              <a:sym typeface="Delivery" panose="020F0503020204020204" pitchFamily="34" charset="0"/>
            </a:endParaRPr>
          </a:p>
        </p:txBody>
      </p:sp>
      <p:sp>
        <p:nvSpPr>
          <p:cNvPr id="4" name="Bildplatzhalter 12"/>
          <p:cNvSpPr>
            <a:spLocks noGrp="1"/>
          </p:cNvSpPr>
          <p:nvPr>
            <p:ph type="pic" sz="quarter" idx="12"/>
          </p:nvPr>
        </p:nvSpPr>
        <p:spPr bwMode="hidden">
          <a:xfrm>
            <a:off x="0" y="0"/>
            <a:ext cx="9144000" cy="5143500"/>
          </a:xfrm>
          <a:prstGeom prst="rect">
            <a:avLst/>
          </a:prstGeom>
          <a:solidFill>
            <a:schemeClr val="tx2"/>
          </a:solidFill>
        </p:spPr>
        <p:txBody>
          <a:bodyPr lIns="0" tIns="540000" rIns="0" bIns="0" anchor="ctr" anchorCtr="0"/>
          <a:lstStyle>
            <a:lvl1pPr algn="ctr">
              <a:defRPr baseline="0">
                <a:latin typeface="+mn-lt"/>
                <a:sym typeface="Delivery" panose="020F0503020204020204" pitchFamily="34" charset="0"/>
              </a:defRPr>
            </a:lvl1pPr>
          </a:lstStyle>
          <a:p>
            <a:r>
              <a:rPr lang="en-US"/>
              <a:t>Click icon to add picture</a:t>
            </a:r>
          </a:p>
        </p:txBody>
      </p:sp>
      <p:sp>
        <p:nvSpPr>
          <p:cNvPr id="9" name="Textplatzhalter 16"/>
          <p:cNvSpPr>
            <a:spLocks noGrp="1"/>
          </p:cNvSpPr>
          <p:nvPr>
            <p:ph type="body" sz="quarter" idx="15"/>
          </p:nvPr>
        </p:nvSpPr>
        <p:spPr bwMode="hidden">
          <a:xfrm>
            <a:off x="180000" y="4319288"/>
            <a:ext cx="8784000" cy="648000"/>
          </a:xfrm>
          <a:prstGeom prst="rect">
            <a:avLst/>
          </a:prstGeom>
          <a:gradFill>
            <a:gsLst>
              <a:gs pos="0">
                <a:schemeClr val="bg1">
                  <a:alpha val="0"/>
                </a:schemeClr>
              </a:gs>
              <a:gs pos="100000">
                <a:schemeClr val="accent3"/>
              </a:gs>
              <a:gs pos="33000">
                <a:schemeClr val="accent3">
                  <a:alpha val="77000"/>
                </a:schemeClr>
              </a:gs>
              <a:gs pos="50000">
                <a:schemeClr val="accent3">
                  <a:alpha val="90000"/>
                </a:schemeClr>
              </a:gs>
              <a:gs pos="69000">
                <a:schemeClr val="accent3"/>
              </a:gs>
            </a:gsLst>
            <a:lin ang="5400000" scaled="0"/>
          </a:gradFill>
        </p:spPr>
        <p:txBody>
          <a:bodyPr anchor="b"/>
          <a:lstStyle>
            <a:lvl1pPr>
              <a:defRPr lang="en-US" sz="100" b="1" kern="1200" baseline="0">
                <a:solidFill>
                  <a:schemeClr val="accent3"/>
                </a:solidFill>
                <a:latin typeface="+mn-lt"/>
                <a:ea typeface="+mn-ea"/>
                <a:cs typeface="+mn-cs"/>
                <a:sym typeface="Delivery" panose="020F0503020204020204" pitchFamily="34" charset="0"/>
              </a:defRPr>
            </a:lvl1pPr>
          </a:lstStyle>
          <a:p>
            <a:pPr marL="0" lvl="0" indent="0" algn="l" defTabSz="914400" rtl="0" eaLnBrk="1" latinLnBrk="0" hangingPunct="1">
              <a:lnSpc>
                <a:spcPct val="110000"/>
              </a:lnSpc>
              <a:spcBef>
                <a:spcPts val="0"/>
              </a:spcBef>
              <a:spcAft>
                <a:spcPts val="1400"/>
              </a:spcAft>
              <a:buFont typeface="Arial" pitchFamily="34" charset="0"/>
              <a:buNone/>
            </a:pPr>
            <a:r>
              <a:rPr lang="en-US"/>
              <a:t>Click to edit Master text styles</a:t>
            </a:r>
          </a:p>
        </p:txBody>
      </p:sp>
      <p:sp>
        <p:nvSpPr>
          <p:cNvPr id="2" name="Titel 1"/>
          <p:cNvSpPr>
            <a:spLocks noGrp="1"/>
          </p:cNvSpPr>
          <p:nvPr>
            <p:ph type="title" hasCustomPrompt="1"/>
          </p:nvPr>
        </p:nvSpPr>
        <p:spPr bwMode="gray">
          <a:xfrm>
            <a:off x="414000" y="3391200"/>
            <a:ext cx="8316000" cy="540000"/>
          </a:xfrm>
          <a:prstGeom prst="rect">
            <a:avLst/>
          </a:prstGeom>
        </p:spPr>
        <p:txBody>
          <a:bodyPr wrap="square" lIns="0" tIns="0" rIns="0" bIns="0"/>
          <a:lstStyle>
            <a:lvl1pPr>
              <a:lnSpc>
                <a:spcPts val="5500"/>
              </a:lnSpc>
              <a:defRPr sz="4200" cap="all" baseline="0">
                <a:solidFill>
                  <a:srgbClr val="D40511"/>
                </a:solidFill>
                <a:latin typeface="+mj-lt"/>
                <a:sym typeface="Delivery" panose="020F0503020204020204" pitchFamily="34" charset="0"/>
              </a:defRPr>
            </a:lvl1pPr>
          </a:lstStyle>
          <a:p>
            <a:r>
              <a:rPr lang="en-US" noProof="0"/>
              <a:t>Thank YOU</a:t>
            </a:r>
          </a:p>
        </p:txBody>
      </p:sp>
      <p:sp>
        <p:nvSpPr>
          <p:cNvPr id="11" name="meta-classification"/>
          <p:cNvSpPr>
            <a:spLocks noGrp="1"/>
          </p:cNvSpPr>
          <p:nvPr>
            <p:ph type="body" sz="quarter" idx="20" hasCustomPrompt="1"/>
          </p:nvPr>
        </p:nvSpPr>
        <p:spPr bwMode="gray">
          <a:xfrm>
            <a:off x="414000" y="0"/>
            <a:ext cx="1814599" cy="206719"/>
          </a:xfrm>
          <a:prstGeom prst="rect">
            <a:avLst/>
          </a:prstGeom>
          <a:noFill/>
          <a:ln>
            <a:noFill/>
          </a:ln>
        </p:spPr>
        <p:txBody>
          <a:bodyPr wrap="none" lIns="0" tIns="82800" rIns="0" bIns="0" rtlCol="0" anchor="t" anchorCtr="0">
            <a:spAutoFit/>
          </a:bodyPr>
          <a:lstStyle>
            <a:lvl1pPr marL="0" algn="l" defTabSz="914400" rtl="0" eaLnBrk="1" latinLnBrk="0" hangingPunct="1">
              <a:lnSpc>
                <a:spcPct val="100000"/>
              </a:lnSpc>
              <a:spcAft>
                <a:spcPts val="0"/>
              </a:spcAft>
              <a:defRPr lang="en-US" sz="800" b="1" kern="0" cap="all" baseline="0" dirty="0" smtClean="0">
                <a:solidFill>
                  <a:schemeClr val="accent1"/>
                </a:solidFill>
                <a:latin typeface="+mn-lt"/>
                <a:ea typeface="+mn-ea"/>
                <a:cs typeface="Arial"/>
                <a:sym typeface="Delivery" panose="020F0503020204020204" pitchFamily="34" charset="0"/>
              </a:defRPr>
            </a:lvl1pPr>
          </a:lstStyle>
          <a:p>
            <a:pPr lvl="0"/>
            <a:r>
              <a:rPr lang="en-US"/>
              <a:t>PLEASE INSERT CLASSIFICATION HERE</a:t>
            </a:r>
          </a:p>
        </p:txBody>
      </p:sp>
      <p:sp>
        <p:nvSpPr>
          <p:cNvPr id="10" name="Text Placeholder 27">
            <a:extLst>
              <a:ext uri="{FF2B5EF4-FFF2-40B4-BE49-F238E27FC236}">
                <a16:creationId xmlns:a16="http://schemas.microsoft.com/office/drawing/2014/main" id="{11124C64-7922-4086-8AA5-55909DCC9828}"/>
              </a:ext>
            </a:extLst>
          </p:cNvPr>
          <p:cNvSpPr>
            <a:spLocks noGrp="1" noChangeAspect="1"/>
          </p:cNvSpPr>
          <p:nvPr>
            <p:ph type="body" sz="quarter" idx="22" hasCustomPrompt="1"/>
          </p:nvPr>
        </p:nvSpPr>
        <p:spPr>
          <a:xfrm>
            <a:off x="414000" y="4621860"/>
            <a:ext cx="1274400" cy="187200"/>
          </a:xfrm>
          <a:blipFill>
            <a:blip r:embed="rId6"/>
            <a:stretch>
              <a:fillRect/>
            </a:stretch>
          </a:blipFill>
        </p:spPr>
        <p:txBody>
          <a:bodyPr/>
          <a:lstStyle>
            <a:lvl1pPr>
              <a:defRPr sz="100">
                <a:latin typeface="+mn-lt"/>
              </a:defRPr>
            </a:lvl1pPr>
          </a:lstStyle>
          <a:p>
            <a:pPr lvl="0"/>
            <a:r>
              <a:rPr lang="en-US"/>
              <a:t> </a:t>
            </a:r>
          </a:p>
        </p:txBody>
      </p:sp>
    </p:spTree>
    <p:extLst>
      <p:ext uri="{BB962C8B-B14F-4D97-AF65-F5344CB8AC3E}">
        <p14:creationId xmlns:p14="http://schemas.microsoft.com/office/powerpoint/2010/main" val="2874359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inal: picture, gradient top">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124D9109-4120-495A-B6AA-ED09849B1469}"/>
              </a:ext>
            </a:extLst>
          </p:cNvPr>
          <p:cNvGraphicFramePr>
            <a:graphicFrameLocks noChangeAspect="1"/>
          </p:cNvGraphicFramePr>
          <p:nvPr>
            <p:custDataLst>
              <p:tags r:id="rId1"/>
            </p:custDataLst>
            <p:extLst>
              <p:ext uri="{D42A27DB-BD31-4B8C-83A1-F6EECF244321}">
                <p14:modId xmlns:p14="http://schemas.microsoft.com/office/powerpoint/2010/main" val="2186690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5" name="Objekt 4" hidden="1">
                        <a:extLst>
                          <a:ext uri="{FF2B5EF4-FFF2-40B4-BE49-F238E27FC236}">
                            <a16:creationId xmlns:a16="http://schemas.microsoft.com/office/drawing/2014/main" id="{124D9109-4120-495A-B6AA-ED09849B14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29EF2445-C1D6-4AA3-BC88-8B2454A8B153}"/>
              </a:ext>
            </a:extLst>
          </p:cNvPr>
          <p:cNvSpPr/>
          <p:nvPr>
            <p:custDataLst>
              <p:tags r:id="rId2"/>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en-US" sz="4200" b="0" i="0" u="none" strike="noStrike" cap="none" normalizeH="0" baseline="0">
              <a:ln>
                <a:noFill/>
              </a:ln>
              <a:solidFill>
                <a:schemeClr val="tx1"/>
              </a:solidFill>
              <a:effectLst/>
              <a:latin typeface="Delivery" panose="020F0503020204020204" pitchFamily="34" charset="0"/>
              <a:ea typeface="+mj-ea"/>
              <a:cs typeface="+mj-cs"/>
              <a:sym typeface="Delivery" panose="020F0503020204020204" pitchFamily="34" charset="0"/>
            </a:endParaRPr>
          </a:p>
        </p:txBody>
      </p:sp>
      <p:sp>
        <p:nvSpPr>
          <p:cNvPr id="4" name="Bildplatzhalter 12"/>
          <p:cNvSpPr>
            <a:spLocks noGrp="1"/>
          </p:cNvSpPr>
          <p:nvPr>
            <p:ph type="pic" sz="quarter" idx="12"/>
          </p:nvPr>
        </p:nvSpPr>
        <p:spPr bwMode="hidden">
          <a:xfrm>
            <a:off x="0" y="0"/>
            <a:ext cx="9144000" cy="5143500"/>
          </a:xfrm>
          <a:prstGeom prst="rect">
            <a:avLst/>
          </a:prstGeom>
          <a:solidFill>
            <a:schemeClr val="tx2"/>
          </a:solidFill>
        </p:spPr>
        <p:txBody>
          <a:bodyPr lIns="0" tIns="540000" rIns="0" bIns="0" anchor="ctr" anchorCtr="0"/>
          <a:lstStyle>
            <a:lvl1pPr algn="ctr">
              <a:defRPr>
                <a:latin typeface="+mn-lt"/>
                <a:sym typeface="Delivery" panose="020F0503020204020204" pitchFamily="34" charset="0"/>
              </a:defRPr>
            </a:lvl1pPr>
          </a:lstStyle>
          <a:p>
            <a:r>
              <a:rPr lang="en-US"/>
              <a:t>Click icon to add picture</a:t>
            </a:r>
          </a:p>
        </p:txBody>
      </p:sp>
      <p:sp>
        <p:nvSpPr>
          <p:cNvPr id="8" name="Textplatzhalter 16"/>
          <p:cNvSpPr>
            <a:spLocks noGrp="1"/>
          </p:cNvSpPr>
          <p:nvPr>
            <p:ph type="body" sz="quarter" idx="15"/>
          </p:nvPr>
        </p:nvSpPr>
        <p:spPr bwMode="hidden">
          <a:xfrm rot="10800000">
            <a:off x="180000" y="180000"/>
            <a:ext cx="8784000" cy="648000"/>
          </a:xfrm>
          <a:prstGeom prst="rect">
            <a:avLst/>
          </a:prstGeom>
          <a:gradFill>
            <a:gsLst>
              <a:gs pos="0">
                <a:schemeClr val="bg1">
                  <a:alpha val="0"/>
                </a:schemeClr>
              </a:gs>
              <a:gs pos="100000">
                <a:schemeClr val="accent3"/>
              </a:gs>
              <a:gs pos="33000">
                <a:schemeClr val="accent3">
                  <a:alpha val="77000"/>
                </a:schemeClr>
              </a:gs>
              <a:gs pos="50000">
                <a:schemeClr val="accent3">
                  <a:alpha val="90000"/>
                </a:schemeClr>
              </a:gs>
              <a:gs pos="69000">
                <a:schemeClr val="accent3"/>
              </a:gs>
            </a:gsLst>
            <a:lin ang="5400000" scaled="0"/>
          </a:gradFill>
        </p:spPr>
        <p:txBody>
          <a:bodyPr anchor="b"/>
          <a:lstStyle>
            <a:lvl1pPr>
              <a:defRPr sz="100">
                <a:solidFill>
                  <a:schemeClr val="accent3"/>
                </a:solidFill>
                <a:latin typeface="+mn-lt"/>
                <a:sym typeface="Delivery" panose="020F0503020204020204" pitchFamily="34" charset="0"/>
              </a:defRPr>
            </a:lvl1pPr>
          </a:lstStyle>
          <a:p>
            <a:pPr lvl="0"/>
            <a:r>
              <a:rPr lang="en-US"/>
              <a:t>Click to edit Master text styles</a:t>
            </a:r>
          </a:p>
        </p:txBody>
      </p:sp>
      <p:sp>
        <p:nvSpPr>
          <p:cNvPr id="2" name="Titel 1"/>
          <p:cNvSpPr>
            <a:spLocks noGrp="1"/>
          </p:cNvSpPr>
          <p:nvPr>
            <p:ph type="title" hasCustomPrompt="1"/>
          </p:nvPr>
        </p:nvSpPr>
        <p:spPr bwMode="gray">
          <a:xfrm>
            <a:off x="414000" y="1083600"/>
            <a:ext cx="8316000" cy="540000"/>
          </a:xfrm>
          <a:prstGeom prst="rect">
            <a:avLst/>
          </a:prstGeom>
        </p:spPr>
        <p:txBody>
          <a:bodyPr lIns="0" tIns="0" rIns="0" bIns="0" anchor="t" anchorCtr="0"/>
          <a:lstStyle>
            <a:lvl1pPr>
              <a:lnSpc>
                <a:spcPts val="5500"/>
              </a:lnSpc>
              <a:defRPr sz="4200" cap="all" baseline="0">
                <a:solidFill>
                  <a:srgbClr val="D40511"/>
                </a:solidFill>
                <a:latin typeface="+mj-lt"/>
                <a:sym typeface="Delivery" panose="020F0503020204020204" pitchFamily="34" charset="0"/>
              </a:defRPr>
            </a:lvl1pPr>
          </a:lstStyle>
          <a:p>
            <a:r>
              <a:rPr lang="en-US" noProof="0"/>
              <a:t>Thank YOU</a:t>
            </a:r>
          </a:p>
        </p:txBody>
      </p:sp>
      <p:sp>
        <p:nvSpPr>
          <p:cNvPr id="10" name="meta-classification"/>
          <p:cNvSpPr>
            <a:spLocks noGrp="1"/>
          </p:cNvSpPr>
          <p:nvPr>
            <p:ph type="body" sz="quarter" idx="20" hasCustomPrompt="1"/>
          </p:nvPr>
        </p:nvSpPr>
        <p:spPr bwMode="gray">
          <a:xfrm>
            <a:off x="414000" y="4590000"/>
            <a:ext cx="1814599" cy="206719"/>
          </a:xfrm>
          <a:prstGeom prst="rect">
            <a:avLst/>
          </a:prstGeom>
          <a:noFill/>
          <a:ln>
            <a:noFill/>
          </a:ln>
        </p:spPr>
        <p:txBody>
          <a:bodyPr wrap="none" lIns="0" tIns="82800" rIns="0" bIns="0" rtlCol="0" anchor="t" anchorCtr="0">
            <a:spAutoFit/>
          </a:bodyPr>
          <a:lstStyle>
            <a:lvl1pPr marL="0" algn="l" defTabSz="914400" rtl="0" eaLnBrk="1" latinLnBrk="0" hangingPunct="1">
              <a:lnSpc>
                <a:spcPct val="100000"/>
              </a:lnSpc>
              <a:spcAft>
                <a:spcPts val="0"/>
              </a:spcAft>
              <a:defRPr lang="en-US" sz="800" b="1" kern="0" cap="all" baseline="0" dirty="0" smtClean="0">
                <a:solidFill>
                  <a:schemeClr val="accent1"/>
                </a:solidFill>
                <a:latin typeface="+mn-lt"/>
                <a:ea typeface="+mn-ea"/>
                <a:cs typeface="Arial"/>
                <a:sym typeface="Delivery" panose="020F0503020204020204" pitchFamily="34" charset="0"/>
              </a:defRPr>
            </a:lvl1pPr>
          </a:lstStyle>
          <a:p>
            <a:pPr lvl="0"/>
            <a:r>
              <a:rPr lang="en-US"/>
              <a:t>PLEASE INSERT CLASSIFICATION HERE</a:t>
            </a:r>
          </a:p>
        </p:txBody>
      </p:sp>
      <p:sp>
        <p:nvSpPr>
          <p:cNvPr id="9" name="Text Placeholder 27">
            <a:extLst>
              <a:ext uri="{FF2B5EF4-FFF2-40B4-BE49-F238E27FC236}">
                <a16:creationId xmlns:a16="http://schemas.microsoft.com/office/drawing/2014/main" id="{FB35B335-3F90-4192-A7E8-599004C89DCB}"/>
              </a:ext>
            </a:extLst>
          </p:cNvPr>
          <p:cNvSpPr>
            <a:spLocks noGrp="1" noChangeAspect="1"/>
          </p:cNvSpPr>
          <p:nvPr>
            <p:ph type="body" sz="quarter" idx="23" hasCustomPrompt="1"/>
          </p:nvPr>
        </p:nvSpPr>
        <p:spPr>
          <a:xfrm>
            <a:off x="414000" y="298800"/>
            <a:ext cx="1274400" cy="190800"/>
          </a:xfrm>
          <a:blipFill>
            <a:blip r:embed="rId6"/>
            <a:stretch>
              <a:fillRect/>
            </a:stretch>
          </a:blipFill>
        </p:spPr>
        <p:txBody>
          <a:bodyPr/>
          <a:lstStyle>
            <a:lvl1pPr>
              <a:defRPr sz="100">
                <a:latin typeface="+mn-lt"/>
              </a:defRPr>
            </a:lvl1pPr>
          </a:lstStyle>
          <a:p>
            <a:pPr lvl="0"/>
            <a:r>
              <a:rPr lang="en-US"/>
              <a:t> </a:t>
            </a:r>
          </a:p>
        </p:txBody>
      </p:sp>
    </p:spTree>
    <p:extLst>
      <p:ext uri="{BB962C8B-B14F-4D97-AF65-F5344CB8AC3E}">
        <p14:creationId xmlns:p14="http://schemas.microsoft.com/office/powerpoint/2010/main" val="2874359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inal: full page gradient">
    <p:bg>
      <p:bgPr>
        <a:gradFill flip="none" rotWithShape="1">
          <a:gsLst>
            <a:gs pos="87000">
              <a:schemeClr val="accent3"/>
            </a:gs>
            <a:gs pos="0">
              <a:schemeClr val="accent3">
                <a:alpha val="30000"/>
              </a:schemeClr>
            </a:gs>
          </a:gsLst>
          <a:lin ang="5400000" scaled="1"/>
          <a:tileRect/>
        </a:gra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FF42AC75-A447-4E8C-B99C-6C477755B288}"/>
              </a:ext>
            </a:extLst>
          </p:cNvPr>
          <p:cNvGraphicFramePr>
            <a:graphicFrameLocks noChangeAspect="1"/>
          </p:cNvGraphicFramePr>
          <p:nvPr>
            <p:custDataLst>
              <p:tags r:id="rId1"/>
            </p:custDataLst>
            <p:extLst>
              <p:ext uri="{D42A27DB-BD31-4B8C-83A1-F6EECF244321}">
                <p14:modId xmlns:p14="http://schemas.microsoft.com/office/powerpoint/2010/main" val="2932503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4" name="Objekt 3" hidden="1">
                        <a:extLst>
                          <a:ext uri="{FF2B5EF4-FFF2-40B4-BE49-F238E27FC236}">
                            <a16:creationId xmlns:a16="http://schemas.microsoft.com/office/drawing/2014/main" id="{FF42AC75-A447-4E8C-B99C-6C477755B28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FC944A76-E2DD-4233-8385-429CBA29F347}"/>
              </a:ext>
            </a:extLst>
          </p:cNvPr>
          <p:cNvSpPr/>
          <p:nvPr>
            <p:custDataLst>
              <p:tags r:id="rId2"/>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en-US" sz="4200" b="0" i="0" u="none" strike="noStrike" cap="none" normalizeH="0" baseline="0">
              <a:ln>
                <a:noFill/>
              </a:ln>
              <a:solidFill>
                <a:schemeClr val="tx1"/>
              </a:solidFill>
              <a:effectLst/>
              <a:latin typeface="Delivery" panose="020F0503020204020204" pitchFamily="34" charset="0"/>
              <a:ea typeface="+mj-ea"/>
              <a:cs typeface="+mj-cs"/>
              <a:sym typeface="Delivery" panose="020F0503020204020204" pitchFamily="34" charset="0"/>
            </a:endParaRPr>
          </a:p>
        </p:txBody>
      </p:sp>
      <p:sp>
        <p:nvSpPr>
          <p:cNvPr id="2" name="Titel 1"/>
          <p:cNvSpPr>
            <a:spLocks noGrp="1"/>
          </p:cNvSpPr>
          <p:nvPr>
            <p:ph type="title" hasCustomPrompt="1"/>
          </p:nvPr>
        </p:nvSpPr>
        <p:spPr bwMode="gray">
          <a:xfrm>
            <a:off x="414000" y="1425600"/>
            <a:ext cx="8316000" cy="540000"/>
          </a:xfrm>
          <a:prstGeom prst="rect">
            <a:avLst/>
          </a:prstGeom>
        </p:spPr>
        <p:txBody>
          <a:bodyPr wrap="square" lIns="0" tIns="0" rIns="0" bIns="0"/>
          <a:lstStyle>
            <a:lvl1pPr>
              <a:lnSpc>
                <a:spcPts val="5500"/>
              </a:lnSpc>
              <a:defRPr sz="4200" cap="all" baseline="0">
                <a:solidFill>
                  <a:srgbClr val="D40511"/>
                </a:solidFill>
                <a:latin typeface="+mj-lt"/>
                <a:sym typeface="Delivery" panose="020F0503020204020204" pitchFamily="34" charset="0"/>
              </a:defRPr>
            </a:lvl1pPr>
          </a:lstStyle>
          <a:p>
            <a:r>
              <a:rPr lang="en-US" noProof="0"/>
              <a:t>Thank YOU</a:t>
            </a:r>
          </a:p>
        </p:txBody>
      </p:sp>
      <p:pic>
        <p:nvPicPr>
          <p:cNvPr id="6" name="Grafik 5">
            <a:extLst>
              <a:ext uri="{FF2B5EF4-FFF2-40B4-BE49-F238E27FC236}">
                <a16:creationId xmlns:a16="http://schemas.microsoft.com/office/drawing/2014/main" id="{96C6DDFD-780A-4783-894E-8D9B1F037A1E}"/>
              </a:ext>
            </a:extLst>
          </p:cNvPr>
          <p:cNvPicPr>
            <a:picLocks noChangeAspect="1"/>
          </p:cNvPicPr>
          <p:nvPr/>
        </p:nvPicPr>
        <p:blipFill>
          <a:blip r:embed="rId6"/>
          <a:stretch>
            <a:fillRect/>
          </a:stretch>
        </p:blipFill>
        <p:spPr>
          <a:xfrm>
            <a:off x="414000" y="4621860"/>
            <a:ext cx="1275656" cy="190197"/>
          </a:xfrm>
          <a:prstGeom prst="rect">
            <a:avLst/>
          </a:prstGeom>
        </p:spPr>
      </p:pic>
    </p:spTree>
    <p:extLst>
      <p:ext uri="{BB962C8B-B14F-4D97-AF65-F5344CB8AC3E}">
        <p14:creationId xmlns:p14="http://schemas.microsoft.com/office/powerpoint/2010/main" val="2874359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EDE6-2132-E24E-9998-2D95F94DB4AE}"/>
              </a:ext>
            </a:extLst>
          </p:cNvPr>
          <p:cNvSpPr>
            <a:spLocks noGrp="1"/>
          </p:cNvSpPr>
          <p:nvPr>
            <p:ph type="title"/>
          </p:nvPr>
        </p:nvSpPr>
        <p:spPr>
          <a:xfrm>
            <a:off x="414000" y="165139"/>
            <a:ext cx="8316000" cy="615553"/>
          </a:xfrm>
        </p:spPr>
        <p:txBody>
          <a:bodyPr>
            <a:normAutofit/>
          </a:bodyPr>
          <a:lstStyle>
            <a:lvl1pPr>
              <a:defRPr sz="1350" b="1"/>
            </a:lvl1pPr>
          </a:lstStyle>
          <a:p>
            <a:r>
              <a:rPr lang="en-US"/>
              <a:t>Click to edit Master title style</a:t>
            </a:r>
          </a:p>
        </p:txBody>
      </p:sp>
      <p:sp>
        <p:nvSpPr>
          <p:cNvPr id="3" name="Content Placeholder 2">
            <a:extLst>
              <a:ext uri="{FF2B5EF4-FFF2-40B4-BE49-F238E27FC236}">
                <a16:creationId xmlns:a16="http://schemas.microsoft.com/office/drawing/2014/main" id="{6B304C05-ABD3-F34D-B713-8A091F394B5A}"/>
              </a:ext>
            </a:extLst>
          </p:cNvPr>
          <p:cNvSpPr>
            <a:spLocks noGrp="1"/>
          </p:cNvSpPr>
          <p:nvPr>
            <p:ph idx="1"/>
          </p:nvPr>
        </p:nvSpPr>
        <p:spPr>
          <a:xfrm>
            <a:off x="628650" y="977171"/>
            <a:ext cx="7886700" cy="3263504"/>
          </a:xfr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b="0" i="0">
                <a:latin typeface="Arial" panose="020B0604020202020204" pitchFamily="34" charset="0"/>
                <a:cs typeface="Arial" panose="020B0604020202020204" pitchFamily="34" charset="0"/>
              </a:defRPr>
            </a:lvl1pPr>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050" b="0" i="0">
                <a:latin typeface="Arial" panose="020B0604020202020204" pitchFamily="34" charset="0"/>
                <a:cs typeface="Arial Narrow" panose="020B0604020202020204" pitchFamily="34" charset="0"/>
              </a:defRPr>
            </a:lvl2pPr>
            <a:lvl3pPr marL="8572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900" b="0" i="0">
                <a:latin typeface="Arial" panose="020B0604020202020204" pitchFamily="34" charset="0"/>
                <a:cs typeface="Arial Narrow" panose="020B0604020202020204" pitchFamily="34" charset="0"/>
              </a:defRPr>
            </a:lvl3pPr>
            <a:lvl4pPr marL="12001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200" b="0" i="0">
                <a:latin typeface="Arial" panose="020B0604020202020204" pitchFamily="34" charset="0"/>
                <a:cs typeface="Arial" panose="020B0604020202020204" pitchFamily="34" charset="0"/>
              </a:defRPr>
            </a:lvl4pPr>
            <a:lvl5pPr marL="15430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2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FEDFF546-C00F-3044-BCC2-4D0B98DB49B0}"/>
              </a:ext>
            </a:extLst>
          </p:cNvPr>
          <p:cNvCxnSpPr/>
          <p:nvPr userDrawn="1"/>
        </p:nvCxnSpPr>
        <p:spPr>
          <a:xfrm>
            <a:off x="711843" y="902825"/>
            <a:ext cx="78035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Date Placeholder 5">
            <a:extLst>
              <a:ext uri="{FF2B5EF4-FFF2-40B4-BE49-F238E27FC236}">
                <a16:creationId xmlns:a16="http://schemas.microsoft.com/office/drawing/2014/main" id="{83276864-30FF-3248-8AEF-3AF755E53458}"/>
              </a:ext>
            </a:extLst>
          </p:cNvPr>
          <p:cNvSpPr>
            <a:spLocks noGrp="1"/>
          </p:cNvSpPr>
          <p:nvPr>
            <p:ph type="dt" sz="half" idx="10"/>
          </p:nvPr>
        </p:nvSpPr>
        <p:spPr>
          <a:xfrm>
            <a:off x="628650" y="4767263"/>
            <a:ext cx="2057400" cy="273844"/>
          </a:xfrm>
        </p:spPr>
        <p:txBody>
          <a:bodyPr/>
          <a:lstStyle>
            <a:lvl1pPr>
              <a:defRPr sz="675">
                <a:solidFill>
                  <a:schemeClr val="accent2"/>
                </a:solidFill>
              </a:defRPr>
            </a:lvl1pPr>
          </a:lstStyle>
          <a:p>
            <a:fld id="{EF1E878A-7698-674F-96D4-2B2D7EDFD57E}" type="datetime1">
              <a:rPr lang="en-US" smtClean="0"/>
              <a:pPr/>
              <a:t>12/4/2023</a:t>
            </a:fld>
            <a:endParaRPr lang="en-US"/>
          </a:p>
        </p:txBody>
      </p:sp>
      <p:sp>
        <p:nvSpPr>
          <p:cNvPr id="13" name="Footer Placeholder 6">
            <a:extLst>
              <a:ext uri="{FF2B5EF4-FFF2-40B4-BE49-F238E27FC236}">
                <a16:creationId xmlns:a16="http://schemas.microsoft.com/office/drawing/2014/main" id="{8F26F7D1-4BED-E541-A32A-A65D3B03B0B5}"/>
              </a:ext>
            </a:extLst>
          </p:cNvPr>
          <p:cNvSpPr>
            <a:spLocks noGrp="1"/>
          </p:cNvSpPr>
          <p:nvPr>
            <p:ph type="ftr" sz="quarter" idx="11"/>
          </p:nvPr>
        </p:nvSpPr>
        <p:spPr>
          <a:xfrm>
            <a:off x="3028950" y="4767263"/>
            <a:ext cx="3086100" cy="273844"/>
          </a:xfrm>
          <a:prstGeom prst="rect">
            <a:avLst/>
          </a:prstGeom>
        </p:spPr>
        <p:txBody>
          <a:bodyPr/>
          <a:lstStyle>
            <a:lvl1pPr>
              <a:defRPr sz="675">
                <a:solidFill>
                  <a:schemeClr val="accent2"/>
                </a:solidFill>
              </a:defRPr>
            </a:lvl1pPr>
          </a:lstStyle>
          <a:p>
            <a:r>
              <a:rPr lang="en-US"/>
              <a:t>Footer</a:t>
            </a:r>
          </a:p>
        </p:txBody>
      </p:sp>
      <p:sp>
        <p:nvSpPr>
          <p:cNvPr id="14" name="Slide Number Placeholder 7">
            <a:extLst>
              <a:ext uri="{FF2B5EF4-FFF2-40B4-BE49-F238E27FC236}">
                <a16:creationId xmlns:a16="http://schemas.microsoft.com/office/drawing/2014/main" id="{7345A0A3-0FB0-AE41-8045-3CE2DA39902F}"/>
              </a:ext>
            </a:extLst>
          </p:cNvPr>
          <p:cNvSpPr>
            <a:spLocks noGrp="1"/>
          </p:cNvSpPr>
          <p:nvPr>
            <p:ph type="sldNum" sz="quarter" idx="12"/>
          </p:nvPr>
        </p:nvSpPr>
        <p:spPr>
          <a:xfrm>
            <a:off x="6457950" y="4767263"/>
            <a:ext cx="2057400" cy="273844"/>
          </a:xfrm>
        </p:spPr>
        <p:txBody>
          <a:bodyPr/>
          <a:lstStyle>
            <a:lvl1pPr>
              <a:defRPr>
                <a:solidFill>
                  <a:schemeClr val="accent2"/>
                </a:solidFill>
              </a:defRPr>
            </a:lvl1pPr>
          </a:lstStyle>
          <a:p>
            <a:fld id="{40EA4A60-BC4D-0E4C-A932-7B10634E155C}" type="slidenum">
              <a:rPr lang="en-US" smtClean="0"/>
              <a:pPr/>
              <a:t>‹#›</a:t>
            </a:fld>
            <a:endParaRPr lang="en-US"/>
          </a:p>
        </p:txBody>
      </p:sp>
      <p:pic>
        <p:nvPicPr>
          <p:cNvPr id="16" name="Picture 15">
            <a:extLst>
              <a:ext uri="{FF2B5EF4-FFF2-40B4-BE49-F238E27FC236}">
                <a16:creationId xmlns:a16="http://schemas.microsoft.com/office/drawing/2014/main" id="{5B2A5714-4DDD-F94F-B192-626E65FCB639}"/>
              </a:ext>
            </a:extLst>
          </p:cNvPr>
          <p:cNvPicPr>
            <a:picLocks noChangeAspect="1"/>
          </p:cNvPicPr>
          <p:nvPr userDrawn="1"/>
        </p:nvPicPr>
        <p:blipFill>
          <a:blip r:embed="rId2"/>
          <a:srcRect/>
          <a:stretch/>
        </p:blipFill>
        <p:spPr>
          <a:xfrm>
            <a:off x="8135368" y="260266"/>
            <a:ext cx="379982" cy="307708"/>
          </a:xfrm>
          <a:prstGeom prst="rect">
            <a:avLst/>
          </a:prstGeom>
        </p:spPr>
      </p:pic>
    </p:spTree>
    <p:extLst>
      <p:ext uri="{BB962C8B-B14F-4D97-AF65-F5344CB8AC3E}">
        <p14:creationId xmlns:p14="http://schemas.microsoft.com/office/powerpoint/2010/main" val="31109840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F4012EA-3D92-4BD0-83E0-72ADDE4E0398}"/>
              </a:ext>
            </a:extLst>
          </p:cNvPr>
          <p:cNvGraphicFramePr>
            <a:graphicFrameLocks noChangeAspect="1"/>
          </p:cNvGraphicFramePr>
          <p:nvPr userDrawn="1">
            <p:custDataLst>
              <p:tags r:id="rId1"/>
            </p:custDataLst>
            <p:extLst>
              <p:ext uri="{D42A27DB-BD31-4B8C-83A1-F6EECF244321}">
                <p14:modId xmlns:p14="http://schemas.microsoft.com/office/powerpoint/2010/main" val="205841788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5" name="Object 4" hidden="1">
                        <a:extLst>
                          <a:ext uri="{FF2B5EF4-FFF2-40B4-BE49-F238E27FC236}">
                            <a16:creationId xmlns:a16="http://schemas.microsoft.com/office/drawing/2014/main" id="{BF4012EA-3D92-4BD0-83E0-72ADDE4E0398}"/>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3" name="Date Placeholder 2">
            <a:extLst>
              <a:ext uri="{FF2B5EF4-FFF2-40B4-BE49-F238E27FC236}">
                <a16:creationId xmlns:a16="http://schemas.microsoft.com/office/drawing/2014/main" id="{10AC355E-5212-49C1-8D82-08ECE15C1A48}"/>
              </a:ext>
            </a:extLst>
          </p:cNvPr>
          <p:cNvSpPr>
            <a:spLocks noGrp="1"/>
          </p:cNvSpPr>
          <p:nvPr>
            <p:ph type="dt" sz="half" idx="10"/>
          </p:nvPr>
        </p:nvSpPr>
        <p:spPr>
          <a:xfrm>
            <a:off x="142874" y="4767263"/>
            <a:ext cx="2057400" cy="273844"/>
          </a:xfrm>
        </p:spPr>
        <p:txBody>
          <a:bodyPr/>
          <a:lstStyle/>
          <a:p>
            <a:fld id="{32EC03C2-95B5-42D5-BB5D-3F0C914D19D0}" type="datetimeFigureOut">
              <a:rPr lang="en-US" smtClean="0"/>
              <a:t>12/4/2023</a:t>
            </a:fld>
            <a:endParaRPr lang="en-US"/>
          </a:p>
        </p:txBody>
      </p:sp>
      <p:sp>
        <p:nvSpPr>
          <p:cNvPr id="4" name="Footer Placeholder 3">
            <a:extLst>
              <a:ext uri="{FF2B5EF4-FFF2-40B4-BE49-F238E27FC236}">
                <a16:creationId xmlns:a16="http://schemas.microsoft.com/office/drawing/2014/main" id="{DAB24D89-22F2-4E14-88AD-8A24CD438C2E}"/>
              </a:ext>
            </a:extLst>
          </p:cNvPr>
          <p:cNvSpPr>
            <a:spLocks noGrp="1"/>
          </p:cNvSpPr>
          <p:nvPr>
            <p:ph type="ftr" sz="quarter" idx="11"/>
          </p:nvPr>
        </p:nvSpPr>
        <p:spPr>
          <a:xfrm>
            <a:off x="3409950" y="4767263"/>
            <a:ext cx="3086100" cy="273844"/>
          </a:xfrm>
        </p:spPr>
        <p:txBody>
          <a:bodyPr/>
          <a:lstStyle/>
          <a:p>
            <a:endParaRPr lang="en-US"/>
          </a:p>
        </p:txBody>
      </p:sp>
      <p:sp>
        <p:nvSpPr>
          <p:cNvPr id="6" name="Rectangle 5">
            <a:extLst>
              <a:ext uri="{FF2B5EF4-FFF2-40B4-BE49-F238E27FC236}">
                <a16:creationId xmlns:a16="http://schemas.microsoft.com/office/drawing/2014/main" id="{0EB65381-B681-4BB6-936C-9AA5F8C614A2}"/>
              </a:ext>
            </a:extLst>
          </p:cNvPr>
          <p:cNvSpPr/>
          <p:nvPr userDrawn="1"/>
        </p:nvSpPr>
        <p:spPr>
          <a:xfrm>
            <a:off x="-8869" y="0"/>
            <a:ext cx="9152869" cy="5460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6C515737-E308-4FBD-8694-1A140C2E6C08}"/>
              </a:ext>
            </a:extLst>
          </p:cNvPr>
          <p:cNvPicPr>
            <a:picLocks noChangeAspect="1"/>
          </p:cNvPicPr>
          <p:nvPr userDrawn="1"/>
        </p:nvPicPr>
        <p:blipFill>
          <a:blip r:embed="rId5"/>
          <a:stretch>
            <a:fillRect/>
          </a:stretch>
        </p:blipFill>
        <p:spPr>
          <a:xfrm>
            <a:off x="8486620" y="100012"/>
            <a:ext cx="446506" cy="361914"/>
          </a:xfrm>
          <a:prstGeom prst="rect">
            <a:avLst/>
          </a:prstGeom>
        </p:spPr>
      </p:pic>
      <p:sp>
        <p:nvSpPr>
          <p:cNvPr id="8" name="Title 1">
            <a:extLst>
              <a:ext uri="{FF2B5EF4-FFF2-40B4-BE49-F238E27FC236}">
                <a16:creationId xmlns:a16="http://schemas.microsoft.com/office/drawing/2014/main" id="{BEB85214-380C-4B2E-A8C8-63CFCBF2229E}"/>
              </a:ext>
            </a:extLst>
          </p:cNvPr>
          <p:cNvSpPr>
            <a:spLocks noGrp="1"/>
          </p:cNvSpPr>
          <p:nvPr>
            <p:ph type="title" hasCustomPrompt="1"/>
          </p:nvPr>
        </p:nvSpPr>
        <p:spPr>
          <a:xfrm>
            <a:off x="142875" y="123450"/>
            <a:ext cx="7836304" cy="326600"/>
          </a:xfrm>
        </p:spPr>
        <p:txBody>
          <a:bodyPr vert="horz" lIns="0">
            <a:noAutofit/>
          </a:bodyPr>
          <a:lstStyle>
            <a:lvl1pPr>
              <a:defRPr sz="1800" b="1">
                <a:solidFill>
                  <a:schemeClr val="bg1"/>
                </a:solidFill>
                <a:latin typeface="+mj-lt"/>
              </a:defRPr>
            </a:lvl1pPr>
          </a:lstStyle>
          <a:p>
            <a:r>
              <a:rPr lang="en-US"/>
              <a:t>TITLE</a:t>
            </a:r>
          </a:p>
        </p:txBody>
      </p:sp>
      <p:sp>
        <p:nvSpPr>
          <p:cNvPr id="9" name="Slide Number Placeholder 4">
            <a:extLst>
              <a:ext uri="{FF2B5EF4-FFF2-40B4-BE49-F238E27FC236}">
                <a16:creationId xmlns:a16="http://schemas.microsoft.com/office/drawing/2014/main" id="{AAD8BAC4-BFF0-4FD2-9491-F0920064EAD4}"/>
              </a:ext>
            </a:extLst>
          </p:cNvPr>
          <p:cNvSpPr txBox="1">
            <a:spLocks/>
          </p:cNvSpPr>
          <p:nvPr userDrawn="1"/>
        </p:nvSpPr>
        <p:spPr>
          <a:xfrm>
            <a:off x="6959385" y="4767263"/>
            <a:ext cx="2057400" cy="273844"/>
          </a:xfrm>
          <a:prstGeom prst="rect">
            <a:avLst/>
          </a:prstGeom>
        </p:spPr>
        <p:txBody>
          <a:bodyPr vert="horz" lIns="68580" tIns="34290" rIns="68580" bIns="34290" rtlCol="0" anchor="ctr"/>
          <a:lstStyle>
            <a:defPPr>
              <a:defRPr lang="en-US"/>
            </a:defPPr>
            <a:lvl1pPr marL="0" indent="0" algn="r" defTabSz="711200" rtl="0" eaLnBrk="1" latinLnBrk="0" hangingPunct="1">
              <a:spcBef>
                <a:spcPts val="0"/>
              </a:spcBef>
              <a:buNone/>
              <a:defRPr sz="1200" kern="1200">
                <a:solidFill>
                  <a:schemeClr val="tx1">
                    <a:tint val="75000"/>
                  </a:schemeClr>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indent="-177800" algn="l" defTabSz="711200" rtl="0" eaLnBrk="1" latinLnBrk="0" hangingPunct="1">
              <a:defRPr sz="1400" kern="1200">
                <a:solidFill>
                  <a:schemeClr val="tx1"/>
                </a:solidFill>
                <a:latin typeface="+mn-lt"/>
                <a:ea typeface="+mn-ea"/>
                <a:cs typeface="+mn-cs"/>
              </a:defRPr>
            </a:lvl6pPr>
            <a:lvl7pPr marL="1244600" indent="-177800" algn="l" defTabSz="711200" rtl="0" eaLnBrk="1" latinLnBrk="0" hangingPunct="1">
              <a:defRPr sz="1400" kern="1200">
                <a:solidFill>
                  <a:schemeClr val="tx1"/>
                </a:solidFill>
                <a:latin typeface="+mn-lt"/>
                <a:ea typeface="+mn-ea"/>
                <a:cs typeface="+mn-cs"/>
              </a:defRPr>
            </a:lvl7pPr>
            <a:lvl8pPr marL="1422400" indent="-177800" algn="l" defTabSz="711200" rtl="0" eaLnBrk="1" latinLnBrk="0" hangingPunct="1">
              <a:defRPr sz="1400" kern="1200">
                <a:solidFill>
                  <a:schemeClr val="tx1"/>
                </a:solidFill>
                <a:latin typeface="+mn-lt"/>
                <a:ea typeface="+mn-ea"/>
                <a:cs typeface="+mn-cs"/>
              </a:defRPr>
            </a:lvl8pPr>
            <a:lvl9pPr marL="1600200" indent="-177800" algn="l" defTabSz="711200" rtl="0" eaLnBrk="1" latinLnBrk="0" hangingPunct="1">
              <a:defRPr sz="1400" kern="1200">
                <a:solidFill>
                  <a:schemeClr val="tx1"/>
                </a:solidFill>
                <a:latin typeface="+mn-lt"/>
                <a:ea typeface="+mn-ea"/>
                <a:cs typeface="+mn-cs"/>
              </a:defRPr>
            </a:lvl9pPr>
          </a:lstStyle>
          <a:p>
            <a:fld id="{A9AC4555-58D1-4050-8D48-83DA2D042DE3}" type="slidenum">
              <a:rPr lang="en-US" sz="900" smtClean="0">
                <a:solidFill>
                  <a:srgbClr val="898989"/>
                </a:solidFill>
              </a:rPr>
              <a:pPr/>
              <a:t>‹#›</a:t>
            </a:fld>
            <a:endParaRPr lang="en-US" sz="900">
              <a:solidFill>
                <a:srgbClr val="898989"/>
              </a:solidFill>
            </a:endParaRPr>
          </a:p>
        </p:txBody>
      </p:sp>
      <p:sp>
        <p:nvSpPr>
          <p:cNvPr id="2" name="btfpLayoutConfig" hidden="1"/>
          <p:cNvSpPr txBox="1"/>
          <p:nvPr userDrawn="1"/>
        </p:nvSpPr>
        <p:spPr bwMode="gray">
          <a:xfrm>
            <a:off x="9525" y="9525"/>
            <a:ext cx="474514" cy="69916"/>
          </a:xfrm>
          <a:prstGeom prst="rect">
            <a:avLst/>
          </a:prstGeom>
          <a:noFill/>
        </p:spPr>
        <p:txBody>
          <a:bodyPr vert="horz" wrap="none" lIns="27000" tIns="27000" rIns="27000" bIns="27000" rtlCol="0">
            <a:spAutoFit/>
          </a:bodyPr>
          <a:lstStyle/>
          <a:p>
            <a:pPr marL="0" indent="0">
              <a:buNone/>
            </a:pPr>
            <a:r>
              <a:rPr lang="en-US" sz="100">
                <a:solidFill>
                  <a:srgbClr val="FFFFFF">
                    <a:alpha val="0"/>
                  </a:srgbClr>
                </a:solidFill>
              </a:rPr>
              <a:t>overall_0_132322496431301234 columns_1_132322496431301234 </a:t>
            </a:r>
          </a:p>
        </p:txBody>
      </p:sp>
    </p:spTree>
    <p:extLst>
      <p:ext uri="{BB962C8B-B14F-4D97-AF65-F5344CB8AC3E}">
        <p14:creationId xmlns:p14="http://schemas.microsoft.com/office/powerpoint/2010/main" val="471594905"/>
      </p:ext>
    </p:extLst>
  </p:cSld>
  <p:clrMapOvr>
    <a:masterClrMapping/>
  </p:clrMapOvr>
  <p:extLst>
    <p:ext uri="{DCECCB84-F9BA-43D5-87BE-67443E8EF086}">
      <p15:sldGuideLst xmlns:p15="http://schemas.microsoft.com/office/powerpoint/2012/main">
        <p15:guide id="1" pos="120">
          <p15:clr>
            <a:srgbClr val="CCCCCC"/>
          </p15:clr>
        </p15:guide>
        <p15:guide id="2" pos="7560">
          <p15:clr>
            <a:srgbClr val="CCCCCC"/>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full page gradient">
    <p:bg>
      <p:bgPr>
        <a:gradFill>
          <a:gsLst>
            <a:gs pos="87000">
              <a:schemeClr val="accent3"/>
            </a:gs>
            <a:gs pos="0">
              <a:schemeClr val="accent3">
                <a:alpha val="30000"/>
              </a:schemeClr>
            </a:gs>
          </a:gsLst>
          <a:lin ang="5400000" scaled="0"/>
        </a:gradFill>
        <a:effectLst/>
      </p:bgPr>
    </p:bg>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F1FB9862-0C1D-45A6-A6B7-0760D2A1F6FD}"/>
              </a:ext>
            </a:extLst>
          </p:cNvPr>
          <p:cNvGraphicFramePr>
            <a:graphicFrameLocks noChangeAspect="1"/>
          </p:cNvGraphicFramePr>
          <p:nvPr>
            <p:custDataLst>
              <p:tags r:id="rId1"/>
            </p:custDataLst>
            <p:extLst>
              <p:ext uri="{D42A27DB-BD31-4B8C-83A1-F6EECF244321}">
                <p14:modId xmlns:p14="http://schemas.microsoft.com/office/powerpoint/2010/main" val="16653562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10" name="Objekt 9" hidden="1">
                        <a:extLst>
                          <a:ext uri="{FF2B5EF4-FFF2-40B4-BE49-F238E27FC236}">
                            <a16:creationId xmlns:a16="http://schemas.microsoft.com/office/drawing/2014/main" id="{F1FB9862-0C1D-45A6-A6B7-0760D2A1F6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F696725A-3087-40C6-B421-B44ECAD0F54C}"/>
              </a:ext>
            </a:extLst>
          </p:cNvPr>
          <p:cNvSpPr/>
          <p:nvPr>
            <p:custDataLst>
              <p:tags r:id="rId2"/>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en-US" sz="3700" b="0" i="0" u="none" strike="noStrike" cap="none" normalizeH="0" baseline="0">
              <a:ln>
                <a:noFill/>
              </a:ln>
              <a:solidFill>
                <a:schemeClr val="tx1"/>
              </a:solidFill>
              <a:effectLst/>
              <a:latin typeface="Delivery" panose="020F0503020204020204" pitchFamily="34" charset="0"/>
              <a:ea typeface="+mn-ea"/>
              <a:cs typeface="+mn-cs"/>
              <a:sym typeface="Delivery" panose="020F0503020204020204" pitchFamily="34" charset="0"/>
            </a:endParaRPr>
          </a:p>
        </p:txBody>
      </p:sp>
      <p:sp>
        <p:nvSpPr>
          <p:cNvPr id="6" name="Titel 9"/>
          <p:cNvSpPr>
            <a:spLocks noGrp="1"/>
          </p:cNvSpPr>
          <p:nvPr>
            <p:ph type="title" hasCustomPrompt="1"/>
          </p:nvPr>
        </p:nvSpPr>
        <p:spPr>
          <a:xfrm>
            <a:off x="414000" y="828000"/>
            <a:ext cx="8316000" cy="1385999"/>
          </a:xfrm>
          <a:noFill/>
        </p:spPr>
        <p:txBody>
          <a:bodyPr vert="horz" lIns="0" tIns="0" rIns="0" bIns="0" rtlCol="0" anchor="b">
            <a:noAutofit/>
          </a:bodyPr>
          <a:lstStyle>
            <a:lvl1pPr marL="0" indent="0" algn="l" defTabSz="914400" rtl="0" eaLnBrk="1" latinLnBrk="0" hangingPunct="1">
              <a:lnSpc>
                <a:spcPct val="90000"/>
              </a:lnSpc>
              <a:spcBef>
                <a:spcPts val="0"/>
              </a:spcBef>
              <a:spcAft>
                <a:spcPts val="0"/>
              </a:spcAft>
              <a:buFont typeface="Arial" pitchFamily="34" charset="0"/>
              <a:buNone/>
              <a:defRPr lang="en-US" sz="3700" b="0" i="0" kern="1200" cap="all" baseline="0" dirty="0" smtClean="0">
                <a:solidFill>
                  <a:srgbClr val="D40511"/>
                </a:solidFill>
                <a:latin typeface="+mj-lt"/>
                <a:ea typeface="+mn-ea"/>
                <a:cs typeface="+mn-cs"/>
                <a:sym typeface="Delivery" panose="020F0503020204020204" pitchFamily="34" charset="0"/>
              </a:defRPr>
            </a:lvl1pPr>
          </a:lstStyle>
          <a:p>
            <a:pPr marL="0" lvl="0" indent="0" algn="l" defTabSz="914400" rtl="0" eaLnBrk="1" latinLnBrk="0" hangingPunct="1">
              <a:lnSpc>
                <a:spcPct val="90000"/>
              </a:lnSpc>
              <a:spcBef>
                <a:spcPts val="0"/>
              </a:spcBef>
              <a:spcAft>
                <a:spcPts val="0"/>
              </a:spcAft>
              <a:buFont typeface="Arial" pitchFamily="34" charset="0"/>
              <a:buNone/>
            </a:pPr>
            <a:r>
              <a:rPr lang="en-US"/>
              <a:t>SAMPLE TITLE ONE OR </a:t>
            </a:r>
            <a:br>
              <a:rPr lang="en-US"/>
            </a:br>
            <a:r>
              <a:rPr lang="en-US"/>
              <a:t>TWO LINES, Delivery, 37 </a:t>
            </a:r>
            <a:r>
              <a:rPr lang="en-US" err="1"/>
              <a:t>pt</a:t>
            </a:r>
            <a:endParaRPr lang="en-US"/>
          </a:p>
        </p:txBody>
      </p:sp>
      <p:sp>
        <p:nvSpPr>
          <p:cNvPr id="4" name="meta-identifier"/>
          <p:cNvSpPr>
            <a:spLocks noGrp="1"/>
          </p:cNvSpPr>
          <p:nvPr>
            <p:ph type="body" sz="quarter" idx="4" hasCustomPrompt="1"/>
          </p:nvPr>
        </p:nvSpPr>
        <p:spPr bwMode="gray">
          <a:xfrm>
            <a:off x="414000" y="4593600"/>
            <a:ext cx="5760000" cy="216165"/>
          </a:xfrm>
          <a:prstGeom prst="rect">
            <a:avLst/>
          </a:prstGeom>
        </p:spPr>
        <p:txBody>
          <a:bodyPr lIns="0" tIns="0" rIns="0" bIns="0" anchor="ctr"/>
          <a:lstStyle>
            <a:lvl1pPr algn="l">
              <a:lnSpc>
                <a:spcPct val="100000"/>
              </a:lnSpc>
              <a:spcAft>
                <a:spcPts val="0"/>
              </a:spcAft>
              <a:defRPr sz="1200" b="1">
                <a:latin typeface="+mn-lt"/>
                <a:sym typeface="Delivery" panose="020F0503020204020204" pitchFamily="34" charset="0"/>
              </a:defRPr>
            </a:lvl1pPr>
          </a:lstStyle>
          <a:p>
            <a:r>
              <a:rPr lang="en-US"/>
              <a:t>Business identifier</a:t>
            </a:r>
          </a:p>
        </p:txBody>
      </p:sp>
      <p:pic>
        <p:nvPicPr>
          <p:cNvPr id="9" name="Picture 3">
            <a:extLst>
              <a:ext uri="{FF2B5EF4-FFF2-40B4-BE49-F238E27FC236}">
                <a16:creationId xmlns:a16="http://schemas.microsoft.com/office/drawing/2014/main" id="{D64289EA-6BCD-4298-A11E-4FE720174EBF}"/>
              </a:ext>
            </a:extLst>
          </p:cNvPr>
          <p:cNvPicPr>
            <a:picLocks noChangeAspect="1"/>
          </p:cNvPicPr>
          <p:nvPr/>
        </p:nvPicPr>
        <p:blipFill>
          <a:blip r:embed="rId6"/>
          <a:stretch>
            <a:fillRect/>
          </a:stretch>
        </p:blipFill>
        <p:spPr>
          <a:xfrm>
            <a:off x="6876000" y="4517514"/>
            <a:ext cx="1818000" cy="266275"/>
          </a:xfrm>
          <a:prstGeom prst="rect">
            <a:avLst/>
          </a:prstGeom>
        </p:spPr>
      </p:pic>
      <p:sp>
        <p:nvSpPr>
          <p:cNvPr id="7" name="meta-subline"/>
          <p:cNvSpPr>
            <a:spLocks noGrp="1"/>
          </p:cNvSpPr>
          <p:nvPr>
            <p:ph type="body" sz="quarter" idx="5" hasCustomPrompt="1"/>
          </p:nvPr>
        </p:nvSpPr>
        <p:spPr>
          <a:xfrm>
            <a:off x="414000" y="2214000"/>
            <a:ext cx="8316000" cy="487838"/>
          </a:xfrm>
          <a:noFill/>
          <a:ln w="9525" cap="flat" cmpd="sng" algn="ctr">
            <a:noFill/>
            <a:prstDash val="solid"/>
            <a:round/>
            <a:headEnd type="none" w="med" len="med"/>
            <a:tailEnd type="none" w="med" len="med"/>
          </a:ln>
          <a:effectLst/>
        </p:spPr>
        <p:txBody>
          <a:bodyPr vert="horz" wrap="square" lIns="0" tIns="43200" rIns="0" bIns="165600" numCol="1" rtlCol="0" anchor="t" anchorCtr="0" compatLnSpc="1">
            <a:prstTxWarp prst="textNoShape">
              <a:avLst/>
            </a:prstTxWarp>
            <a:spAutoFit/>
          </a:bodyPr>
          <a:lstStyle>
            <a:lvl1pPr marL="0" algn="l" defTabSz="995363" rtl="0" eaLnBrk="0" fontAlgn="base" latinLnBrk="0" hangingPunct="0">
              <a:lnSpc>
                <a:spcPct val="100000"/>
              </a:lnSpc>
              <a:spcAft>
                <a:spcPts val="0"/>
              </a:spcAft>
              <a:defRPr sz="1800">
                <a:latin typeface="+mn-lt"/>
                <a:sym typeface="Delivery" panose="020F0503020204020204" pitchFamily="34" charset="0"/>
              </a:defRPr>
            </a:lvl1pPr>
            <a:lvl2pPr marL="0" algn="l" defTabSz="995363" rtl="0" eaLnBrk="0" fontAlgn="base" latinLnBrk="0" hangingPunct="0">
              <a:spcAft>
                <a:spcPts val="1600"/>
              </a:spcAft>
              <a:defRPr lang="en-US" sz="2000" b="0" kern="1200" dirty="0" smtClean="0">
                <a:solidFill>
                  <a:schemeClr val="tx1"/>
                </a:solidFill>
                <a:latin typeface="+mn-lt"/>
                <a:ea typeface="+mn-ea"/>
                <a:cs typeface="+mn-cs"/>
              </a:defRPr>
            </a:lvl2pPr>
          </a:lstStyle>
          <a:p>
            <a:pPr marL="0" lvl="0" algn="l" defTabSz="995363" rtl="0" eaLnBrk="0" fontAlgn="base" latinLnBrk="0" hangingPunct="0"/>
            <a:r>
              <a:rPr lang="en-US"/>
              <a:t>Subline in one or two lines, Delivery, 18 </a:t>
            </a:r>
            <a:r>
              <a:rPr lang="en-US" err="1"/>
              <a:t>pt</a:t>
            </a:r>
            <a:endParaRPr lang="en-US"/>
          </a:p>
        </p:txBody>
      </p:sp>
      <p:sp>
        <p:nvSpPr>
          <p:cNvPr id="3" name="meta-project"/>
          <p:cNvSpPr>
            <a:spLocks noGrp="1"/>
          </p:cNvSpPr>
          <p:nvPr>
            <p:ph type="body" sz="quarter" idx="3" hasCustomPrompt="1"/>
          </p:nvPr>
        </p:nvSpPr>
        <p:spPr>
          <a:xfrm>
            <a:off x="414000" y="2700000"/>
            <a:ext cx="8316000" cy="423859"/>
          </a:xfrm>
          <a:noFill/>
          <a:ln w="9525" cap="flat" cmpd="sng" algn="ctr">
            <a:noFill/>
            <a:prstDash val="solid"/>
            <a:round/>
            <a:headEnd type="none" w="med" len="med"/>
            <a:tailEnd type="none" w="med" len="med"/>
          </a:ln>
          <a:effectLst/>
        </p:spPr>
        <p:txBody>
          <a:bodyPr vert="horz" wrap="square" lIns="0" tIns="54000" rIns="0" bIns="0" numCol="1" rtlCol="0" anchor="t" anchorCtr="0" compatLnSpc="1">
            <a:prstTxWarp prst="textNoShape">
              <a:avLst/>
            </a:prstTxWarp>
            <a:spAutoFit/>
          </a:bodyPr>
          <a:lstStyle>
            <a:lvl1pPr marL="0" algn="l" defTabSz="914400" rtl="0" eaLnBrk="1" latinLnBrk="0" hangingPunct="1">
              <a:lnSpc>
                <a:spcPct val="100000"/>
              </a:lnSpc>
              <a:spcAft>
                <a:spcPts val="0"/>
              </a:spcAft>
              <a:defRPr lang="en-US" sz="1200" kern="1200" dirty="0" smtClean="0">
                <a:solidFill>
                  <a:srgbClr val="000000"/>
                </a:solidFill>
                <a:latin typeface="+mn-lt"/>
                <a:ea typeface="+mn-ea"/>
                <a:cs typeface="+mn-cs"/>
                <a:sym typeface="Delivery" panose="020F0503020204020204" pitchFamily="34" charset="0"/>
              </a:defRPr>
            </a:lvl1pPr>
            <a:lvl2pPr>
              <a:spcAft>
                <a:spcPts val="1600"/>
              </a:spcAft>
              <a:defRPr sz="2000" b="0" baseline="0"/>
            </a:lvl2pPr>
          </a:lstStyle>
          <a:p>
            <a:r>
              <a:rPr lang="en-US"/>
              <a:t>Name of the event or project or presenter, Delivery, 12 </a:t>
            </a:r>
            <a:r>
              <a:rPr lang="en-US" err="1"/>
              <a:t>pt</a:t>
            </a:r>
            <a:br>
              <a:rPr lang="en-US"/>
            </a:br>
            <a:r>
              <a:rPr lang="en-US"/>
              <a:t>Location, ## Month ####</a:t>
            </a:r>
          </a:p>
        </p:txBody>
      </p:sp>
      <p:sp>
        <p:nvSpPr>
          <p:cNvPr id="8" name="meta-descriptor"/>
          <p:cNvSpPr>
            <a:spLocks noGrp="1"/>
          </p:cNvSpPr>
          <p:nvPr>
            <p:ph type="body" sz="quarter" idx="6" hasCustomPrompt="1"/>
          </p:nvPr>
        </p:nvSpPr>
        <p:spPr>
          <a:xfrm>
            <a:off x="414000" y="3123860"/>
            <a:ext cx="8316000" cy="355334"/>
          </a:xfrm>
          <a:noFill/>
          <a:ln w="9525" cap="flat" cmpd="sng" algn="ctr">
            <a:noFill/>
            <a:prstDash val="solid"/>
            <a:round/>
            <a:headEnd type="none" w="med" len="med"/>
            <a:tailEnd type="none" w="med" len="med"/>
          </a:ln>
          <a:effectLst/>
        </p:spPr>
        <p:txBody>
          <a:bodyPr vert="horz" wrap="square" lIns="0" tIns="180000" rIns="0" bIns="0" numCol="1" rtlCol="0" anchor="t" anchorCtr="0" compatLnSpc="1">
            <a:prstTxWarp prst="textNoShape">
              <a:avLst/>
            </a:prstTxWarp>
            <a:noAutofit/>
          </a:bodyPr>
          <a:lstStyle>
            <a:lvl1pPr marL="0" algn="l" defTabSz="914400" rtl="0" eaLnBrk="1" latinLnBrk="0" hangingPunct="1">
              <a:lnSpc>
                <a:spcPct val="100000"/>
              </a:lnSpc>
              <a:spcAft>
                <a:spcPts val="0"/>
              </a:spcAft>
              <a:defRPr lang="en-US" sz="1200" b="1" kern="1200" dirty="0" smtClean="0">
                <a:solidFill>
                  <a:schemeClr val="accent4"/>
                </a:solidFill>
                <a:latin typeface="+mn-lt"/>
                <a:ea typeface="+mn-ea"/>
                <a:cs typeface="+mn-cs"/>
                <a:sym typeface="Delivery" panose="020F0503020204020204" pitchFamily="34" charset="0"/>
              </a:defRPr>
            </a:lvl1pPr>
            <a:lvl2pPr>
              <a:spcAft>
                <a:spcPts val="1600"/>
              </a:spcAft>
              <a:defRPr sz="2000" b="0" baseline="0"/>
            </a:lvl2pPr>
          </a:lstStyle>
          <a:p>
            <a:r>
              <a:rPr lang="en-US"/>
              <a:t>DHL Business Unit – Brand Promise, Delivery (bold), 12 </a:t>
            </a:r>
            <a:r>
              <a:rPr lang="en-US" err="1"/>
              <a:t>pt</a:t>
            </a:r>
            <a:endParaRPr lang="en-US"/>
          </a:p>
        </p:txBody>
      </p:sp>
    </p:spTree>
    <p:extLst>
      <p:ext uri="{BB962C8B-B14F-4D97-AF65-F5344CB8AC3E}">
        <p14:creationId xmlns:p14="http://schemas.microsoft.com/office/powerpoint/2010/main" val="1578456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picture, gradient bottom">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4254B920-24BD-41FF-AC7B-8FCC959B254C}"/>
              </a:ext>
            </a:extLst>
          </p:cNvPr>
          <p:cNvGraphicFramePr>
            <a:graphicFrameLocks noChangeAspect="1"/>
          </p:cNvGraphicFramePr>
          <p:nvPr>
            <p:custDataLst>
              <p:tags r:id="rId1"/>
            </p:custDataLst>
            <p:extLst>
              <p:ext uri="{D42A27DB-BD31-4B8C-83A1-F6EECF244321}">
                <p14:modId xmlns:p14="http://schemas.microsoft.com/office/powerpoint/2010/main" val="23311751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3" name="Objekt 2" hidden="1">
                        <a:extLst>
                          <a:ext uri="{FF2B5EF4-FFF2-40B4-BE49-F238E27FC236}">
                            <a16:creationId xmlns:a16="http://schemas.microsoft.com/office/drawing/2014/main" id="{4254B920-24BD-41FF-AC7B-8FCC959B25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2A7C6A23-6A6C-401A-95D9-9107ED076B8E}"/>
              </a:ext>
            </a:extLst>
          </p:cNvPr>
          <p:cNvSpPr/>
          <p:nvPr>
            <p:custDataLst>
              <p:tags r:id="rId2"/>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en-US" sz="3700" b="0" i="0" u="none" strike="noStrike" cap="none" normalizeH="0" baseline="0">
              <a:ln>
                <a:noFill/>
              </a:ln>
              <a:solidFill>
                <a:schemeClr val="tx1"/>
              </a:solidFill>
              <a:effectLst/>
              <a:latin typeface="Delivery" panose="020F0503020204020204" pitchFamily="34" charset="0"/>
              <a:ea typeface="+mn-ea"/>
              <a:cs typeface="+mn-cs"/>
              <a:sym typeface="Delivery" panose="020F0503020204020204" pitchFamily="34" charset="0"/>
            </a:endParaRPr>
          </a:p>
        </p:txBody>
      </p:sp>
      <p:sp>
        <p:nvSpPr>
          <p:cNvPr id="9" name="Bildplatzhalter 8"/>
          <p:cNvSpPr>
            <a:spLocks noGrp="1"/>
          </p:cNvSpPr>
          <p:nvPr>
            <p:ph type="pic" sz="quarter" idx="12"/>
          </p:nvPr>
        </p:nvSpPr>
        <p:spPr bwMode="hidden">
          <a:xfrm>
            <a:off x="0" y="0"/>
            <a:ext cx="9144000" cy="5143500"/>
          </a:xfrm>
          <a:prstGeom prst="rect">
            <a:avLst/>
          </a:prstGeom>
          <a:solidFill>
            <a:schemeClr val="tx2"/>
          </a:solidFill>
        </p:spPr>
        <p:txBody>
          <a:bodyPr lIns="0" tIns="540000" rIns="0" bIns="0" anchor="ctr" anchorCtr="1"/>
          <a:lstStyle>
            <a:lvl1pPr>
              <a:defRPr>
                <a:latin typeface="+mn-lt"/>
                <a:sym typeface="Delivery" panose="020F0503020204020204" pitchFamily="34" charset="0"/>
              </a:defRPr>
            </a:lvl1pPr>
          </a:lstStyle>
          <a:p>
            <a:r>
              <a:rPr lang="en-US"/>
              <a:t>Click icon to add picture</a:t>
            </a:r>
          </a:p>
        </p:txBody>
      </p:sp>
      <p:sp>
        <p:nvSpPr>
          <p:cNvPr id="20" name="Textplatzhalter 16"/>
          <p:cNvSpPr>
            <a:spLocks noGrp="1"/>
          </p:cNvSpPr>
          <p:nvPr>
            <p:ph type="body" sz="quarter" idx="15"/>
          </p:nvPr>
        </p:nvSpPr>
        <p:spPr bwMode="hidden">
          <a:xfrm>
            <a:off x="180000" y="4319288"/>
            <a:ext cx="8784000" cy="648000"/>
          </a:xfrm>
          <a:prstGeom prst="rect">
            <a:avLst/>
          </a:prstGeom>
          <a:gradFill>
            <a:gsLst>
              <a:gs pos="0">
                <a:schemeClr val="bg1">
                  <a:alpha val="0"/>
                </a:schemeClr>
              </a:gs>
              <a:gs pos="100000">
                <a:schemeClr val="accent3"/>
              </a:gs>
              <a:gs pos="33000">
                <a:schemeClr val="accent3">
                  <a:alpha val="77000"/>
                </a:schemeClr>
              </a:gs>
              <a:gs pos="50000">
                <a:schemeClr val="accent3">
                  <a:alpha val="90000"/>
                </a:schemeClr>
              </a:gs>
              <a:gs pos="69000">
                <a:schemeClr val="accent3"/>
              </a:gs>
            </a:gsLst>
            <a:lin ang="5400000" scaled="0"/>
          </a:gradFill>
        </p:spPr>
        <p:txBody>
          <a:bodyPr anchor="b"/>
          <a:lstStyle>
            <a:lvl1pPr>
              <a:defRPr lang="en-US" sz="100" b="1" kern="1200" baseline="0">
                <a:solidFill>
                  <a:schemeClr val="accent3"/>
                </a:solidFill>
                <a:latin typeface="+mn-lt"/>
                <a:ea typeface="+mn-ea"/>
                <a:cs typeface="+mn-cs"/>
                <a:sym typeface="Delivery" panose="020F0503020204020204" pitchFamily="34" charset="0"/>
              </a:defRPr>
            </a:lvl1pPr>
          </a:lstStyle>
          <a:p>
            <a:pPr marL="0" lvl="0" indent="0" algn="l" defTabSz="914400" rtl="0" eaLnBrk="1" latinLnBrk="0" hangingPunct="1">
              <a:lnSpc>
                <a:spcPct val="110000"/>
              </a:lnSpc>
              <a:spcBef>
                <a:spcPts val="0"/>
              </a:spcBef>
              <a:spcAft>
                <a:spcPts val="1400"/>
              </a:spcAft>
              <a:buFont typeface="Arial" pitchFamily="34" charset="0"/>
              <a:buNone/>
            </a:pPr>
            <a:r>
              <a:rPr lang="en-US"/>
              <a:t>Click to edit Master text styles</a:t>
            </a:r>
          </a:p>
        </p:txBody>
      </p:sp>
      <p:sp>
        <p:nvSpPr>
          <p:cNvPr id="11" name="Fußzeilenplatzhalter 33"/>
          <p:cNvSpPr>
            <a:spLocks noGrp="1"/>
          </p:cNvSpPr>
          <p:nvPr>
            <p:ph type="ftr" sz="quarter" idx="3"/>
          </p:nvPr>
        </p:nvSpPr>
        <p:spPr bwMode="gray">
          <a:xfrm>
            <a:off x="2088826" y="4644000"/>
            <a:ext cx="6281461" cy="156194"/>
          </a:xfrm>
          <a:prstGeom prst="rect">
            <a:avLst/>
          </a:prstGeom>
        </p:spPr>
        <p:txBody>
          <a:bodyPr vert="horz" lIns="0" tIns="0" rIns="0" bIns="0" rtlCol="0" anchor="b" anchorCtr="0"/>
          <a:lstStyle>
            <a:lvl1pPr marL="0" marR="0" indent="0" algn="r" defTabSz="995363" rtl="0" eaLnBrk="0" fontAlgn="base" latinLnBrk="0" hangingPunct="0">
              <a:lnSpc>
                <a:spcPct val="100000"/>
              </a:lnSpc>
              <a:spcBef>
                <a:spcPct val="0"/>
              </a:spcBef>
              <a:spcAft>
                <a:spcPct val="0"/>
              </a:spcAft>
              <a:buClrTx/>
              <a:buSzTx/>
              <a:buFontTx/>
              <a:buNone/>
              <a:tabLst/>
              <a:defRPr sz="1000">
                <a:solidFill>
                  <a:schemeClr val="tx1"/>
                </a:solidFill>
                <a:latin typeface="+mn-lt"/>
                <a:sym typeface="Delivery" panose="020F0503020204020204" pitchFamily="34" charset="0"/>
              </a:defRPr>
            </a:lvl1pPr>
          </a:lstStyle>
          <a:p>
            <a:r>
              <a:rPr lang="en-US"/>
              <a:t>Confidential and Proprietary of DHL Supply Chain- DHL Supply Chain Transport Order Portal (TOP) User Guide | Marelli Supplier  </a:t>
            </a:r>
          </a:p>
        </p:txBody>
      </p:sp>
      <p:sp>
        <p:nvSpPr>
          <p:cNvPr id="12" name="Foliennummernplatzhalter 26"/>
          <p:cNvSpPr>
            <a:spLocks noGrp="1"/>
          </p:cNvSpPr>
          <p:nvPr>
            <p:ph type="sldNum" sz="quarter" idx="4"/>
          </p:nvPr>
        </p:nvSpPr>
        <p:spPr bwMode="gray">
          <a:xfrm>
            <a:off x="8370286" y="4644000"/>
            <a:ext cx="362863" cy="156195"/>
          </a:xfrm>
          <a:prstGeom prst="rect">
            <a:avLst/>
          </a:prstGeom>
        </p:spPr>
        <p:txBody>
          <a:bodyPr vert="horz" lIns="0" tIns="0" rIns="0" bIns="0" rtlCol="0" anchor="b" anchorCtr="0"/>
          <a:lstStyle>
            <a:lvl1pPr algn="r">
              <a:defRPr sz="1000">
                <a:solidFill>
                  <a:schemeClr val="tx1"/>
                </a:solidFill>
                <a:latin typeface="+mn-lt"/>
                <a:sym typeface="Delivery" panose="020F0503020204020204" pitchFamily="34" charset="0"/>
              </a:defRPr>
            </a:lvl1pPr>
          </a:lstStyle>
          <a:p>
            <a:fld id="{8557CD76-CD08-4D96-8C1E-56B746A3F9F5}" type="slidenum">
              <a:rPr lang="de-DE" smtClean="0"/>
              <a:pPr/>
              <a:t>‹#›</a:t>
            </a:fld>
            <a:endParaRPr lang="de-DE"/>
          </a:p>
        </p:txBody>
      </p:sp>
      <p:sp>
        <p:nvSpPr>
          <p:cNvPr id="16" name="Titel 15"/>
          <p:cNvSpPr>
            <a:spLocks noGrp="1"/>
          </p:cNvSpPr>
          <p:nvPr>
            <p:ph type="title" hasCustomPrompt="1"/>
          </p:nvPr>
        </p:nvSpPr>
        <p:spPr>
          <a:xfrm>
            <a:off x="413999" y="1105200"/>
            <a:ext cx="4248000" cy="1745093"/>
          </a:xfrm>
        </p:spPr>
        <p:txBody>
          <a:bodyPr vert="horz" lIns="0" tIns="0" rIns="0" bIns="0" rtlCol="0" anchor="t" anchorCtr="0">
            <a:noAutofit/>
          </a:bodyPr>
          <a:lstStyle>
            <a:lvl1pPr marL="0" indent="0" algn="l" defTabSz="914400" rtl="0" eaLnBrk="1" latinLnBrk="0" hangingPunct="1">
              <a:lnSpc>
                <a:spcPct val="90000"/>
              </a:lnSpc>
              <a:spcBef>
                <a:spcPts val="0"/>
              </a:spcBef>
              <a:spcAft>
                <a:spcPts val="0"/>
              </a:spcAft>
              <a:buFont typeface="Arial" pitchFamily="34" charset="0"/>
              <a:buNone/>
              <a:defRPr lang="en-US" sz="3700" b="0" i="0" kern="1200" cap="all" baseline="0" dirty="0" smtClean="0">
                <a:solidFill>
                  <a:srgbClr val="D40511"/>
                </a:solidFill>
                <a:latin typeface="+mj-lt"/>
                <a:ea typeface="+mn-ea"/>
                <a:cs typeface="+mn-cs"/>
                <a:sym typeface="Delivery" panose="020F0503020204020204" pitchFamily="34" charset="0"/>
              </a:defRPr>
            </a:lvl1pPr>
          </a:lstStyle>
          <a:p>
            <a:pPr marL="0" lvl="0" indent="0" algn="l" defTabSz="914400" rtl="0" eaLnBrk="1" latinLnBrk="0" hangingPunct="1">
              <a:lnSpc>
                <a:spcPct val="90000"/>
              </a:lnSpc>
              <a:spcBef>
                <a:spcPts val="0"/>
              </a:spcBef>
              <a:spcAft>
                <a:spcPts val="0"/>
              </a:spcAft>
              <a:buFont typeface="Arial" pitchFamily="34" charset="0"/>
              <a:buNone/>
            </a:pPr>
            <a:r>
              <a:rPr lang="en-US"/>
              <a:t>section divider with image, Delivery, 37 pt</a:t>
            </a:r>
          </a:p>
        </p:txBody>
      </p:sp>
      <p:sp>
        <p:nvSpPr>
          <p:cNvPr id="14" name="meta-classification"/>
          <p:cNvSpPr>
            <a:spLocks noGrp="1"/>
          </p:cNvSpPr>
          <p:nvPr>
            <p:ph type="body" sz="quarter" idx="20" hasCustomPrompt="1"/>
          </p:nvPr>
        </p:nvSpPr>
        <p:spPr bwMode="gray">
          <a:xfrm>
            <a:off x="414000" y="0"/>
            <a:ext cx="1814599" cy="206719"/>
          </a:xfrm>
          <a:prstGeom prst="rect">
            <a:avLst/>
          </a:prstGeom>
          <a:noFill/>
          <a:ln>
            <a:noFill/>
          </a:ln>
        </p:spPr>
        <p:txBody>
          <a:bodyPr wrap="none" lIns="0" tIns="82800" rIns="0" bIns="0" rtlCol="0" anchor="t" anchorCtr="0">
            <a:spAutoFit/>
          </a:bodyPr>
          <a:lstStyle>
            <a:lvl1pPr marL="0" algn="l" defTabSz="914400" rtl="0" eaLnBrk="1" latinLnBrk="0" hangingPunct="1">
              <a:lnSpc>
                <a:spcPct val="100000"/>
              </a:lnSpc>
              <a:spcAft>
                <a:spcPts val="0"/>
              </a:spcAft>
              <a:defRPr lang="en-US" sz="800" b="1" kern="0" cap="all" baseline="0" dirty="0" smtClean="0">
                <a:solidFill>
                  <a:schemeClr val="accent1"/>
                </a:solidFill>
                <a:latin typeface="+mn-lt"/>
                <a:ea typeface="+mn-ea"/>
                <a:cs typeface="Arial"/>
                <a:sym typeface="Delivery" panose="020F0503020204020204" pitchFamily="34" charset="0"/>
              </a:defRPr>
            </a:lvl1pPr>
          </a:lstStyle>
          <a:p>
            <a:pPr lvl="0"/>
            <a:r>
              <a:rPr lang="en-US"/>
              <a:t>PLEASE INSERT CLASSIFICATION HERE</a:t>
            </a:r>
          </a:p>
        </p:txBody>
      </p:sp>
      <p:sp>
        <p:nvSpPr>
          <p:cNvPr id="7" name="Text Placeholder 27">
            <a:extLst>
              <a:ext uri="{FF2B5EF4-FFF2-40B4-BE49-F238E27FC236}">
                <a16:creationId xmlns:a16="http://schemas.microsoft.com/office/drawing/2014/main" id="{CB411558-1334-4BA3-A86E-C9C5DFED9E5E}"/>
              </a:ext>
            </a:extLst>
          </p:cNvPr>
          <p:cNvSpPr>
            <a:spLocks noGrp="1" noChangeAspect="1"/>
          </p:cNvSpPr>
          <p:nvPr>
            <p:ph type="body" sz="quarter" idx="22" hasCustomPrompt="1"/>
          </p:nvPr>
        </p:nvSpPr>
        <p:spPr>
          <a:xfrm>
            <a:off x="414000" y="4621860"/>
            <a:ext cx="1274400" cy="187200"/>
          </a:xfrm>
          <a:blipFill>
            <a:blip r:embed="rId6"/>
            <a:stretch>
              <a:fillRect/>
            </a:stretch>
          </a:blipFill>
        </p:spPr>
        <p:txBody>
          <a:bodyPr/>
          <a:lstStyle>
            <a:lvl1pPr>
              <a:defRPr sz="100">
                <a:latin typeface="+mn-lt"/>
              </a:defRPr>
            </a:lvl1pPr>
          </a:lstStyle>
          <a:p>
            <a:pPr lvl="0"/>
            <a:r>
              <a:rPr lang="en-US"/>
              <a:t> </a:t>
            </a:r>
          </a:p>
        </p:txBody>
      </p:sp>
    </p:spTree>
    <p:extLst>
      <p:ext uri="{BB962C8B-B14F-4D97-AF65-F5344CB8AC3E}">
        <p14:creationId xmlns:p14="http://schemas.microsoft.com/office/powerpoint/2010/main" val="312366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picture, gradient top">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8123A318-B627-4A2B-ADDF-94CED6074096}"/>
              </a:ext>
            </a:extLst>
          </p:cNvPr>
          <p:cNvGraphicFramePr>
            <a:graphicFrameLocks noChangeAspect="1"/>
          </p:cNvGraphicFramePr>
          <p:nvPr>
            <p:custDataLst>
              <p:tags r:id="rId1"/>
            </p:custDataLst>
            <p:extLst>
              <p:ext uri="{D42A27DB-BD31-4B8C-83A1-F6EECF244321}">
                <p14:modId xmlns:p14="http://schemas.microsoft.com/office/powerpoint/2010/main" val="2805484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3" name="Objekt 2" hidden="1">
                        <a:extLst>
                          <a:ext uri="{FF2B5EF4-FFF2-40B4-BE49-F238E27FC236}">
                            <a16:creationId xmlns:a16="http://schemas.microsoft.com/office/drawing/2014/main" id="{8123A318-B627-4A2B-ADDF-94CED607409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83F88A57-5582-41BA-8017-DCDD5AEF0B1E}"/>
              </a:ext>
            </a:extLst>
          </p:cNvPr>
          <p:cNvSpPr/>
          <p:nvPr>
            <p:custDataLst>
              <p:tags r:id="rId2"/>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en-US" sz="3700" b="0" i="0" u="none" strike="noStrike" cap="none" normalizeH="0" baseline="0">
              <a:ln>
                <a:noFill/>
              </a:ln>
              <a:solidFill>
                <a:schemeClr val="tx1"/>
              </a:solidFill>
              <a:effectLst/>
              <a:latin typeface="Delivery" panose="020F0503020204020204" pitchFamily="34" charset="0"/>
              <a:ea typeface="+mj-ea"/>
              <a:cs typeface="+mj-cs"/>
              <a:sym typeface="Delivery" panose="020F0503020204020204" pitchFamily="34" charset="0"/>
            </a:endParaRPr>
          </a:p>
        </p:txBody>
      </p:sp>
      <p:sp>
        <p:nvSpPr>
          <p:cNvPr id="12" name="Bildplatzhalter 8"/>
          <p:cNvSpPr>
            <a:spLocks noGrp="1"/>
          </p:cNvSpPr>
          <p:nvPr>
            <p:ph type="pic" sz="quarter" idx="13"/>
          </p:nvPr>
        </p:nvSpPr>
        <p:spPr bwMode="hidden">
          <a:xfrm>
            <a:off x="0" y="0"/>
            <a:ext cx="9144000" cy="5143500"/>
          </a:xfrm>
          <a:prstGeom prst="rect">
            <a:avLst/>
          </a:prstGeom>
          <a:solidFill>
            <a:schemeClr val="tx2"/>
          </a:solidFill>
        </p:spPr>
        <p:txBody>
          <a:bodyPr lIns="0" tIns="540000" rIns="0" bIns="0" anchor="ctr" anchorCtr="1"/>
          <a:lstStyle>
            <a:lvl1pPr>
              <a:defRPr>
                <a:latin typeface="+mn-lt"/>
                <a:sym typeface="Delivery" panose="020F0503020204020204" pitchFamily="34" charset="0"/>
              </a:defRPr>
            </a:lvl1pPr>
          </a:lstStyle>
          <a:p>
            <a:r>
              <a:rPr lang="en-US"/>
              <a:t>Click icon to add picture</a:t>
            </a:r>
          </a:p>
        </p:txBody>
      </p:sp>
      <p:sp>
        <p:nvSpPr>
          <p:cNvPr id="13" name="Textplatzhalter 16"/>
          <p:cNvSpPr>
            <a:spLocks noGrp="1"/>
          </p:cNvSpPr>
          <p:nvPr>
            <p:ph type="body" sz="quarter" idx="15"/>
          </p:nvPr>
        </p:nvSpPr>
        <p:spPr bwMode="hidden">
          <a:xfrm rot="10800000">
            <a:off x="180000" y="180000"/>
            <a:ext cx="8784000" cy="648000"/>
          </a:xfrm>
          <a:prstGeom prst="rect">
            <a:avLst/>
          </a:prstGeom>
          <a:gradFill>
            <a:gsLst>
              <a:gs pos="0">
                <a:schemeClr val="bg1">
                  <a:alpha val="0"/>
                </a:schemeClr>
              </a:gs>
              <a:gs pos="100000">
                <a:schemeClr val="accent3"/>
              </a:gs>
              <a:gs pos="33000">
                <a:schemeClr val="accent3">
                  <a:alpha val="77000"/>
                </a:schemeClr>
              </a:gs>
              <a:gs pos="50000">
                <a:schemeClr val="accent3">
                  <a:alpha val="90000"/>
                </a:schemeClr>
              </a:gs>
              <a:gs pos="69000">
                <a:schemeClr val="accent3"/>
              </a:gs>
            </a:gsLst>
            <a:lin ang="5400000" scaled="0"/>
          </a:gradFill>
        </p:spPr>
        <p:txBody>
          <a:bodyPr anchor="b"/>
          <a:lstStyle>
            <a:lvl1pPr>
              <a:defRPr sz="100">
                <a:solidFill>
                  <a:schemeClr val="accent3"/>
                </a:solidFill>
                <a:latin typeface="+mn-lt"/>
                <a:sym typeface="Delivery" panose="020F0503020204020204" pitchFamily="34" charset="0"/>
              </a:defRPr>
            </a:lvl1pPr>
          </a:lstStyle>
          <a:p>
            <a:pPr lvl="0"/>
            <a:r>
              <a:rPr lang="en-US"/>
              <a:t>Click to edit Master text styles</a:t>
            </a:r>
          </a:p>
        </p:txBody>
      </p:sp>
      <p:sp>
        <p:nvSpPr>
          <p:cNvPr id="16" name="meta-classification"/>
          <p:cNvSpPr>
            <a:spLocks noGrp="1"/>
          </p:cNvSpPr>
          <p:nvPr>
            <p:ph type="body" sz="quarter" idx="20" hasCustomPrompt="1"/>
          </p:nvPr>
        </p:nvSpPr>
        <p:spPr bwMode="gray">
          <a:xfrm>
            <a:off x="414000" y="4593600"/>
            <a:ext cx="1814599" cy="206719"/>
          </a:xfrm>
          <a:prstGeom prst="rect">
            <a:avLst/>
          </a:prstGeom>
          <a:noFill/>
          <a:ln>
            <a:noFill/>
          </a:ln>
        </p:spPr>
        <p:txBody>
          <a:bodyPr wrap="none" lIns="0" tIns="82800" rIns="0" bIns="0" rtlCol="0" anchor="t" anchorCtr="0">
            <a:spAutoFit/>
          </a:bodyPr>
          <a:lstStyle>
            <a:lvl1pPr marL="0" algn="l" defTabSz="914400" rtl="0" eaLnBrk="1" latinLnBrk="0" hangingPunct="1">
              <a:lnSpc>
                <a:spcPct val="100000"/>
              </a:lnSpc>
              <a:spcAft>
                <a:spcPts val="0"/>
              </a:spcAft>
              <a:defRPr lang="en-US" sz="800" b="1" kern="0" cap="all" baseline="0" dirty="0" smtClean="0">
                <a:solidFill>
                  <a:schemeClr val="accent1"/>
                </a:solidFill>
                <a:latin typeface="+mn-lt"/>
                <a:ea typeface="+mn-ea"/>
                <a:cs typeface="Arial"/>
                <a:sym typeface="Delivery" panose="020F0503020204020204" pitchFamily="34" charset="0"/>
              </a:defRPr>
            </a:lvl1pPr>
          </a:lstStyle>
          <a:p>
            <a:pPr lvl="0"/>
            <a:r>
              <a:rPr lang="en-US"/>
              <a:t>PLEASE INSERT CLASSIFICATION HERE</a:t>
            </a:r>
          </a:p>
        </p:txBody>
      </p:sp>
      <p:sp>
        <p:nvSpPr>
          <p:cNvPr id="11" name="Text Placeholder 27">
            <a:extLst>
              <a:ext uri="{FF2B5EF4-FFF2-40B4-BE49-F238E27FC236}">
                <a16:creationId xmlns:a16="http://schemas.microsoft.com/office/drawing/2014/main" id="{94E033E1-D88A-4685-BA01-313CF70F2603}"/>
              </a:ext>
            </a:extLst>
          </p:cNvPr>
          <p:cNvSpPr>
            <a:spLocks noGrp="1" noChangeAspect="1"/>
          </p:cNvSpPr>
          <p:nvPr>
            <p:ph type="body" sz="quarter" idx="22" hasCustomPrompt="1"/>
          </p:nvPr>
        </p:nvSpPr>
        <p:spPr>
          <a:xfrm>
            <a:off x="414000" y="324000"/>
            <a:ext cx="1274400" cy="190800"/>
          </a:xfrm>
          <a:blipFill>
            <a:blip r:embed="rId6"/>
            <a:stretch>
              <a:fillRect/>
            </a:stretch>
          </a:blipFill>
        </p:spPr>
        <p:txBody>
          <a:bodyPr/>
          <a:lstStyle>
            <a:lvl1pPr>
              <a:defRPr sz="100">
                <a:latin typeface="+mn-lt"/>
              </a:defRPr>
            </a:lvl1pPr>
          </a:lstStyle>
          <a:p>
            <a:pPr lvl="0"/>
            <a:r>
              <a:rPr lang="en-US"/>
              <a:t> </a:t>
            </a:r>
          </a:p>
        </p:txBody>
      </p:sp>
      <p:sp>
        <p:nvSpPr>
          <p:cNvPr id="10" name="Title 9"/>
          <p:cNvSpPr>
            <a:spLocks noGrp="1"/>
          </p:cNvSpPr>
          <p:nvPr>
            <p:ph type="title" hasCustomPrompt="1"/>
          </p:nvPr>
        </p:nvSpPr>
        <p:spPr>
          <a:xfrm>
            <a:off x="414000" y="1105200"/>
            <a:ext cx="6155999" cy="1349998"/>
          </a:xfrm>
        </p:spPr>
        <p:txBody>
          <a:bodyPr anchor="t"/>
          <a:lstStyle>
            <a:lvl1pPr>
              <a:lnSpc>
                <a:spcPct val="90000"/>
              </a:lnSpc>
              <a:defRPr sz="3700" cap="all" baseline="0">
                <a:latin typeface="+mj-lt"/>
                <a:sym typeface="Delivery" panose="020F0503020204020204" pitchFamily="34" charset="0"/>
              </a:defRPr>
            </a:lvl1pPr>
          </a:lstStyle>
          <a:p>
            <a:r>
              <a:rPr lang="en-US"/>
              <a:t>section divider with image, Delivery, 37 pt</a:t>
            </a:r>
          </a:p>
        </p:txBody>
      </p:sp>
    </p:spTree>
    <p:extLst>
      <p:ext uri="{BB962C8B-B14F-4D97-AF65-F5344CB8AC3E}">
        <p14:creationId xmlns:p14="http://schemas.microsoft.com/office/powerpoint/2010/main" val="312366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full page gradient">
    <p:bg>
      <p:bgPr>
        <a:gradFill>
          <a:gsLst>
            <a:gs pos="87000">
              <a:schemeClr val="accent3"/>
            </a:gs>
            <a:gs pos="0">
              <a:schemeClr val="accent3">
                <a:alpha val="30000"/>
              </a:schemeClr>
            </a:gs>
          </a:gsLst>
          <a:lin ang="5400000" scaled="1"/>
        </a:gradFill>
        <a:effectLst/>
      </p:bgPr>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BE897C5-97FD-42EE-AF0E-5D267D6927FF}"/>
              </a:ext>
            </a:extLst>
          </p:cNvPr>
          <p:cNvGraphicFramePr>
            <a:graphicFrameLocks noChangeAspect="1"/>
          </p:cNvGraphicFramePr>
          <p:nvPr>
            <p:custDataLst>
              <p:tags r:id="rId1"/>
            </p:custDataLst>
            <p:extLst>
              <p:ext uri="{D42A27DB-BD31-4B8C-83A1-F6EECF244321}">
                <p14:modId xmlns:p14="http://schemas.microsoft.com/office/powerpoint/2010/main" val="12028902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3" name="Objekt 2" hidden="1">
                        <a:extLst>
                          <a:ext uri="{FF2B5EF4-FFF2-40B4-BE49-F238E27FC236}">
                            <a16:creationId xmlns:a16="http://schemas.microsoft.com/office/drawing/2014/main" id="{3BE897C5-97FD-42EE-AF0E-5D267D6927F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C366C51F-FF2C-4BE0-8ABD-7B377C1CED83}"/>
              </a:ext>
            </a:extLst>
          </p:cNvPr>
          <p:cNvSpPr/>
          <p:nvPr>
            <p:custDataLst>
              <p:tags r:id="rId2"/>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en-US" sz="3700" b="0" i="0" u="none" strike="noStrike" cap="none" normalizeH="0" baseline="0">
              <a:ln>
                <a:noFill/>
              </a:ln>
              <a:solidFill>
                <a:schemeClr val="tx1"/>
              </a:solidFill>
              <a:effectLst/>
              <a:latin typeface="Delivery" panose="020F0503020204020204" pitchFamily="34" charset="0"/>
              <a:ea typeface="+mj-ea"/>
              <a:cs typeface="+mj-cs"/>
              <a:sym typeface="Delivery" panose="020F0503020204020204" pitchFamily="34" charset="0"/>
            </a:endParaRPr>
          </a:p>
        </p:txBody>
      </p:sp>
      <p:sp>
        <p:nvSpPr>
          <p:cNvPr id="8" name="Fußzeilenplatzhalter 33"/>
          <p:cNvSpPr>
            <a:spLocks noGrp="1"/>
          </p:cNvSpPr>
          <p:nvPr>
            <p:ph type="ftr" sz="quarter" idx="3"/>
          </p:nvPr>
        </p:nvSpPr>
        <p:spPr bwMode="gray">
          <a:xfrm>
            <a:off x="2088826" y="4644000"/>
            <a:ext cx="6281461" cy="156194"/>
          </a:xfrm>
          <a:prstGeom prst="rect">
            <a:avLst/>
          </a:prstGeom>
        </p:spPr>
        <p:txBody>
          <a:bodyPr vert="horz" lIns="0" tIns="0" rIns="0" bIns="0" rtlCol="0" anchor="b" anchorCtr="0"/>
          <a:lstStyle>
            <a:lvl1pPr marL="0" marR="0" indent="0" algn="r" defTabSz="995363" rtl="0" eaLnBrk="0" fontAlgn="base" latinLnBrk="0" hangingPunct="0">
              <a:lnSpc>
                <a:spcPct val="100000"/>
              </a:lnSpc>
              <a:spcBef>
                <a:spcPct val="0"/>
              </a:spcBef>
              <a:spcAft>
                <a:spcPct val="0"/>
              </a:spcAft>
              <a:buClrTx/>
              <a:buSzTx/>
              <a:buFontTx/>
              <a:buNone/>
              <a:tabLst/>
              <a:defRPr sz="1000">
                <a:solidFill>
                  <a:schemeClr val="tx1"/>
                </a:solidFill>
                <a:latin typeface="+mn-lt"/>
                <a:sym typeface="Delivery" panose="020F0503020204020204" pitchFamily="34" charset="0"/>
              </a:defRPr>
            </a:lvl1pPr>
          </a:lstStyle>
          <a:p>
            <a:r>
              <a:rPr lang="en-US"/>
              <a:t>Confidential and Proprietary of DHL Supply Chain- DHL Supply Chain Transport Order Portal (TOP) User Guide | Marelli Supplier  </a:t>
            </a:r>
          </a:p>
        </p:txBody>
      </p:sp>
      <p:sp>
        <p:nvSpPr>
          <p:cNvPr id="10" name="Textfeld 9"/>
          <p:cNvSpPr txBox="1"/>
          <p:nvPr/>
        </p:nvSpPr>
        <p:spPr bwMode="gray">
          <a:xfrm>
            <a:off x="8369012" y="4644000"/>
            <a:ext cx="364138" cy="153888"/>
          </a:xfrm>
          <a:prstGeom prst="rect">
            <a:avLst/>
          </a:prstGeom>
          <a:noFill/>
        </p:spPr>
        <p:txBody>
          <a:bodyPr wrap="square" lIns="0" tIns="0" rIns="0" bIns="0" rtlCol="0" anchor="b" anchorCtr="0">
            <a:spAutoFit/>
          </a:bodyPr>
          <a:lstStyle/>
          <a:p>
            <a:pPr algn="r"/>
            <a:fld id="{DBBD357C-3BDF-4D0D-BAB2-A0C0592CF60E}" type="slidenum">
              <a:rPr lang="en-US" sz="1000" smtClean="0">
                <a:latin typeface="+mn-lt"/>
                <a:sym typeface="Delivery" panose="020F0503020204020204" pitchFamily="34" charset="0"/>
              </a:rPr>
              <a:pPr algn="r"/>
              <a:t>‹#›</a:t>
            </a:fld>
            <a:endParaRPr lang="en-US" sz="1000">
              <a:latin typeface="+mn-lt"/>
              <a:sym typeface="Delivery" panose="020F0503020204020204" pitchFamily="34" charset="0"/>
            </a:endParaRPr>
          </a:p>
        </p:txBody>
      </p:sp>
      <p:sp>
        <p:nvSpPr>
          <p:cNvPr id="7" name="Title 6"/>
          <p:cNvSpPr>
            <a:spLocks noGrp="1"/>
          </p:cNvSpPr>
          <p:nvPr>
            <p:ph type="title" hasCustomPrompt="1"/>
          </p:nvPr>
        </p:nvSpPr>
        <p:spPr>
          <a:xfrm>
            <a:off x="414000" y="1105199"/>
            <a:ext cx="6156000" cy="1350000"/>
          </a:xfrm>
        </p:spPr>
        <p:txBody>
          <a:bodyPr anchor="t"/>
          <a:lstStyle>
            <a:lvl1pPr>
              <a:lnSpc>
                <a:spcPct val="90000"/>
              </a:lnSpc>
              <a:defRPr sz="3700" cap="all" baseline="0">
                <a:latin typeface="+mj-lt"/>
                <a:sym typeface="Delivery" panose="020F0503020204020204" pitchFamily="34" charset="0"/>
              </a:defRPr>
            </a:lvl1pPr>
          </a:lstStyle>
          <a:p>
            <a:r>
              <a:rPr lang="en-US"/>
              <a:t>section divider with Gradient, Delivery, 37 pt</a:t>
            </a:r>
          </a:p>
        </p:txBody>
      </p:sp>
      <p:pic>
        <p:nvPicPr>
          <p:cNvPr id="11" name="Grafik 10">
            <a:extLst>
              <a:ext uri="{FF2B5EF4-FFF2-40B4-BE49-F238E27FC236}">
                <a16:creationId xmlns:a16="http://schemas.microsoft.com/office/drawing/2014/main" id="{86B68CD1-0DCE-4D94-8583-8AFA6CB4BB62}"/>
              </a:ext>
            </a:extLst>
          </p:cNvPr>
          <p:cNvPicPr>
            <a:picLocks noChangeAspect="1"/>
          </p:cNvPicPr>
          <p:nvPr/>
        </p:nvPicPr>
        <p:blipFill>
          <a:blip r:embed="rId6"/>
          <a:stretch>
            <a:fillRect/>
          </a:stretch>
        </p:blipFill>
        <p:spPr>
          <a:xfrm>
            <a:off x="414000" y="4621860"/>
            <a:ext cx="1275656" cy="190197"/>
          </a:xfrm>
          <a:prstGeom prst="rect">
            <a:avLst/>
          </a:prstGeom>
        </p:spPr>
      </p:pic>
    </p:spTree>
    <p:extLst>
      <p:ext uri="{BB962C8B-B14F-4D97-AF65-F5344CB8AC3E}">
        <p14:creationId xmlns:p14="http://schemas.microsoft.com/office/powerpoint/2010/main" val="312366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2 columns">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488B84C1-B965-470D-A97F-7C63518E6407}"/>
              </a:ext>
            </a:extLst>
          </p:cNvPr>
          <p:cNvGraphicFramePr>
            <a:graphicFrameLocks noChangeAspect="1"/>
          </p:cNvGraphicFramePr>
          <p:nvPr>
            <p:custDataLst>
              <p:tags r:id="rId1"/>
            </p:custDataLst>
            <p:extLst>
              <p:ext uri="{D42A27DB-BD31-4B8C-83A1-F6EECF244321}">
                <p14:modId xmlns:p14="http://schemas.microsoft.com/office/powerpoint/2010/main" val="22740533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3" name="Objekt 2" hidden="1">
                        <a:extLst>
                          <a:ext uri="{FF2B5EF4-FFF2-40B4-BE49-F238E27FC236}">
                            <a16:creationId xmlns:a16="http://schemas.microsoft.com/office/drawing/2014/main" id="{488B84C1-B965-470D-A97F-7C63518E64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3C822327-C4FB-4B8E-A218-AE296D626B6C}"/>
              </a:ext>
            </a:extLst>
          </p:cNvPr>
          <p:cNvSpPr/>
          <p:nvPr>
            <p:custDataLst>
              <p:tags r:id="rId2"/>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Delivery" panose="020F0503020204020204" pitchFamily="34" charset="0"/>
              <a:ea typeface="+mj-ea"/>
              <a:cs typeface="+mj-cs"/>
              <a:sym typeface="Delivery" panose="020F0503020204020204" pitchFamily="34" charset="0"/>
            </a:endParaRPr>
          </a:p>
        </p:txBody>
      </p:sp>
      <p:sp>
        <p:nvSpPr>
          <p:cNvPr id="20" name="Textplatzhalter 18"/>
          <p:cNvSpPr>
            <a:spLocks noGrp="1"/>
          </p:cNvSpPr>
          <p:nvPr>
            <p:ph type="body" sz="quarter" idx="16" hasCustomPrompt="1"/>
          </p:nvPr>
        </p:nvSpPr>
        <p:spPr bwMode="gray">
          <a:xfrm>
            <a:off x="414000" y="1093909"/>
            <a:ext cx="4050000" cy="3126116"/>
          </a:xfrm>
          <a:prstGeom prst="rect">
            <a:avLst/>
          </a:prstGeom>
        </p:spPr>
        <p:txBody>
          <a:bodyPr lIns="0" tIns="0" rIns="0" bIns="0"/>
          <a:lstStyle>
            <a:lvl1pPr marL="266700" marR="0" indent="-266700" algn="l" defTabSz="914400" rtl="0" eaLnBrk="1" fontAlgn="auto" latinLnBrk="0" hangingPunct="1">
              <a:lnSpc>
                <a:spcPct val="100000"/>
              </a:lnSpc>
              <a:spcBef>
                <a:spcPts val="1400"/>
              </a:spcBef>
              <a:spcAft>
                <a:spcPts val="0"/>
              </a:spcAft>
              <a:buClrTx/>
              <a:buSzTx/>
              <a:buFont typeface="Arial" pitchFamily="34" charset="0"/>
              <a:buAutoNum type="arabicPlain"/>
              <a:tabLst/>
              <a:defRPr lang="en-US" sz="1200" b="1" kern="1200" baseline="0" dirty="0" smtClean="0">
                <a:solidFill>
                  <a:schemeClr val="tx1"/>
                </a:solidFill>
                <a:latin typeface="+mn-lt"/>
                <a:ea typeface="+mn-ea"/>
                <a:cs typeface="+mn-cs"/>
                <a:sym typeface="Delivery" panose="020F0503020204020204" pitchFamily="34" charset="0"/>
              </a:defRPr>
            </a:lvl1pPr>
            <a:lvl2pPr marL="266700" marR="0" indent="0" algn="l" defTabSz="914400" rtl="0" eaLnBrk="1" fontAlgn="auto" latinLnBrk="0" hangingPunct="1">
              <a:lnSpc>
                <a:spcPct val="100000"/>
              </a:lnSpc>
              <a:spcAft>
                <a:spcPts val="500"/>
              </a:spcAft>
              <a:buClrTx/>
              <a:buSzTx/>
              <a:buFontTx/>
              <a:buNone/>
              <a:tabLst/>
              <a:defRPr lang="en-US" sz="1200" b="0" kern="1200" baseline="0" dirty="0" smtClean="0">
                <a:solidFill>
                  <a:schemeClr val="tx1"/>
                </a:solidFill>
                <a:latin typeface="+mn-lt"/>
                <a:ea typeface="+mn-ea"/>
                <a:cs typeface="+mn-cs"/>
                <a:sym typeface="Delivery" panose="020F0503020204020204" pitchFamily="34" charset="0"/>
              </a:defRPr>
            </a:lvl2pPr>
            <a:lvl3pPr marL="266700" marR="0" algn="l" defTabSz="914400" rtl="0" eaLnBrk="1" fontAlgn="auto" latinLnBrk="0" hangingPunct="1">
              <a:lnSpc>
                <a:spcPct val="100000"/>
              </a:lnSpc>
              <a:buClrTx/>
              <a:buSzTx/>
              <a:buFont typeface="Arial" pitchFamily="34" charset="0"/>
              <a:tabLst/>
              <a:defRPr lang="en-US" sz="1400" b="1" kern="1200" baseline="0" dirty="0" smtClean="0">
                <a:solidFill>
                  <a:schemeClr val="tx1"/>
                </a:solidFill>
                <a:latin typeface="+mn-lt"/>
                <a:ea typeface="+mn-ea"/>
                <a:cs typeface="+mn-cs"/>
              </a:defRPr>
            </a:lvl3pPr>
            <a:lvl4pPr marL="266700" marR="0" algn="l" defTabSz="914400" rtl="0" eaLnBrk="1" fontAlgn="auto" latinLnBrk="0" hangingPunct="1">
              <a:lnSpc>
                <a:spcPct val="100000"/>
              </a:lnSpc>
              <a:buClrTx/>
              <a:buSzTx/>
              <a:buFont typeface="Arial" pitchFamily="34" charset="0"/>
              <a:buChar char="–"/>
              <a:tabLst/>
              <a:defRPr lang="en-US" sz="1400" b="1" kern="1200" baseline="0" dirty="0" smtClean="0">
                <a:solidFill>
                  <a:schemeClr val="tx1"/>
                </a:solidFill>
                <a:latin typeface="+mn-lt"/>
                <a:ea typeface="+mn-ea"/>
                <a:cs typeface="+mn-cs"/>
              </a:defRPr>
            </a:lvl4pPr>
            <a:lvl5pPr marL="266700" marR="0" algn="l" defTabSz="914400" rtl="0" eaLnBrk="1" fontAlgn="auto" latinLnBrk="0" hangingPunct="1">
              <a:lnSpc>
                <a:spcPct val="100000"/>
              </a:lnSpc>
              <a:buClrTx/>
              <a:buSzTx/>
              <a:buFont typeface="Arial" pitchFamily="34" charset="0"/>
              <a:buChar char="–"/>
              <a:tabLst/>
              <a:defRPr lang="en-US" sz="1400" b="1" kern="1200" baseline="0" dirty="0" smtClean="0">
                <a:solidFill>
                  <a:schemeClr val="tx1"/>
                </a:solidFill>
                <a:latin typeface="+mn-lt"/>
                <a:ea typeface="+mn-ea"/>
                <a:cs typeface="+mn-cs"/>
              </a:defRPr>
            </a:lvl5pPr>
          </a:lstStyle>
          <a:p>
            <a:r>
              <a:rPr lang="en-US"/>
              <a:t>Sample section</a:t>
            </a:r>
          </a:p>
          <a:p>
            <a:pPr lvl="1"/>
            <a:r>
              <a:rPr lang="en-US"/>
              <a:t>Lorem ipsum dolore est consista</a:t>
            </a:r>
          </a:p>
          <a:p>
            <a:r>
              <a:rPr lang="en-US"/>
              <a:t>Sample section</a:t>
            </a:r>
          </a:p>
          <a:p>
            <a:pPr lvl="1"/>
            <a:r>
              <a:rPr lang="en-US"/>
              <a:t>Lorem ipsum dolore est consista</a:t>
            </a:r>
          </a:p>
          <a:p>
            <a:r>
              <a:rPr lang="en-US"/>
              <a:t>Sample section</a:t>
            </a:r>
          </a:p>
          <a:p>
            <a:pPr lvl="1"/>
            <a:r>
              <a:rPr lang="en-US"/>
              <a:t>Lorem ipsum dolore est consista</a:t>
            </a:r>
          </a:p>
          <a:p>
            <a:r>
              <a:rPr lang="en-US"/>
              <a:t>Sample section</a:t>
            </a:r>
          </a:p>
          <a:p>
            <a:pPr lvl="1"/>
            <a:r>
              <a:rPr lang="en-US"/>
              <a:t>Lorem ipsum dolore est consista</a:t>
            </a:r>
          </a:p>
          <a:p>
            <a:r>
              <a:rPr lang="en-US"/>
              <a:t>Sample section</a:t>
            </a:r>
          </a:p>
          <a:p>
            <a:pPr lvl="1"/>
            <a:r>
              <a:rPr lang="en-US"/>
              <a:t>Lorem ipsum dolore est consista</a:t>
            </a:r>
          </a:p>
        </p:txBody>
      </p:sp>
      <p:sp>
        <p:nvSpPr>
          <p:cNvPr id="9" name="Rechteck 8"/>
          <p:cNvSpPr/>
          <p:nvPr/>
        </p:nvSpPr>
        <p:spPr bwMode="hidden">
          <a:xfrm>
            <a:off x="180000" y="4319288"/>
            <a:ext cx="8784000" cy="648000"/>
          </a:xfrm>
          <a:prstGeom prst="rect">
            <a:avLst/>
          </a:prstGeom>
          <a:gradFill flip="none" rotWithShape="1">
            <a:gsLst>
              <a:gs pos="0">
                <a:schemeClr val="bg1">
                  <a:alpha val="0"/>
                </a:schemeClr>
              </a:gs>
              <a:gs pos="100000">
                <a:schemeClr val="accent3"/>
              </a:gs>
              <a:gs pos="33000">
                <a:schemeClr val="accent3">
                  <a:alpha val="77000"/>
                </a:schemeClr>
              </a:gs>
              <a:gs pos="50000">
                <a:schemeClr val="accent3">
                  <a:alpha val="90000"/>
                </a:schemeClr>
              </a:gs>
              <a:gs pos="69000">
                <a:schemeClr val="accent3"/>
              </a:gs>
            </a:gsLst>
            <a:lin ang="5400000" scaled="0"/>
            <a:tileRect/>
          </a:gradFill>
          <a:ln w="9525" cap="flat" cmpd="sng" algn="ctr">
            <a:noFill/>
            <a:prstDash val="solid"/>
            <a:round/>
            <a:headEnd type="none" w="med" len="med"/>
            <a:tailEnd type="none" w="med" len="med"/>
          </a:ln>
          <a:effectLst/>
        </p:spPr>
        <p:txBody>
          <a:bodyPr vert="horz" wrap="none" lIns="144000" tIns="144000" rIns="144000" bIns="144000" numCol="1" rtlCol="0" anchor="ctr"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mn-lt"/>
              <a:sym typeface="Delivery" panose="020F0503020204020204" pitchFamily="34" charset="0"/>
            </a:endParaRPr>
          </a:p>
        </p:txBody>
      </p:sp>
      <p:cxnSp>
        <p:nvCxnSpPr>
          <p:cNvPr id="11" name="Gerade Verbindung 10"/>
          <p:cNvCxnSpPr/>
          <p:nvPr/>
        </p:nvCxnSpPr>
        <p:spPr bwMode="gray">
          <a:xfrm>
            <a:off x="414000" y="907200"/>
            <a:ext cx="8316000"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
        <p:nvSpPr>
          <p:cNvPr id="21" name="Textplatzhalter 18"/>
          <p:cNvSpPr>
            <a:spLocks noGrp="1"/>
          </p:cNvSpPr>
          <p:nvPr>
            <p:ph type="body" sz="quarter" idx="26" hasCustomPrompt="1"/>
          </p:nvPr>
        </p:nvSpPr>
        <p:spPr bwMode="gray">
          <a:xfrm>
            <a:off x="4683150" y="1093909"/>
            <a:ext cx="4050000" cy="3126116"/>
          </a:xfrm>
          <a:prstGeom prst="rect">
            <a:avLst/>
          </a:prstGeom>
        </p:spPr>
        <p:txBody>
          <a:bodyPr lIns="0" tIns="0" rIns="0" bIns="0"/>
          <a:lstStyle>
            <a:lvl1pPr marL="266700" marR="0" indent="-266700" algn="l" defTabSz="914400" rtl="0" eaLnBrk="1" fontAlgn="auto" latinLnBrk="0" hangingPunct="1">
              <a:lnSpc>
                <a:spcPct val="100000"/>
              </a:lnSpc>
              <a:spcBef>
                <a:spcPts val="1400"/>
              </a:spcBef>
              <a:spcAft>
                <a:spcPts val="0"/>
              </a:spcAft>
              <a:buClrTx/>
              <a:buSzTx/>
              <a:buFont typeface="Wingdings" pitchFamily="2" charset="2"/>
              <a:buAutoNum type="arabicPlain" startAt="6"/>
              <a:tabLst/>
              <a:defRPr lang="en-US" sz="1200" b="1" kern="1200" baseline="0" dirty="0" smtClean="0">
                <a:solidFill>
                  <a:schemeClr val="tx1"/>
                </a:solidFill>
                <a:latin typeface="+mn-lt"/>
                <a:ea typeface="+mn-ea"/>
                <a:cs typeface="+mn-cs"/>
                <a:sym typeface="Delivery" panose="020F0503020204020204" pitchFamily="34" charset="0"/>
              </a:defRPr>
            </a:lvl1pPr>
            <a:lvl2pPr marL="266700" marR="0" indent="0" algn="l" defTabSz="914400" rtl="0" eaLnBrk="1" fontAlgn="auto" latinLnBrk="0" hangingPunct="1">
              <a:lnSpc>
                <a:spcPct val="100000"/>
              </a:lnSpc>
              <a:spcAft>
                <a:spcPts val="500"/>
              </a:spcAft>
              <a:buClrTx/>
              <a:buSzTx/>
              <a:buFontTx/>
              <a:buNone/>
              <a:tabLst/>
              <a:defRPr lang="en-US" sz="1200" b="0" kern="1200" baseline="0" dirty="0" smtClean="0">
                <a:solidFill>
                  <a:schemeClr val="tx1"/>
                </a:solidFill>
                <a:latin typeface="+mn-lt"/>
                <a:ea typeface="+mn-ea"/>
                <a:cs typeface="+mn-cs"/>
                <a:sym typeface="Delivery" panose="020F0503020204020204" pitchFamily="34" charset="0"/>
              </a:defRPr>
            </a:lvl2pPr>
            <a:lvl3pPr marL="266700" marR="0" algn="l" defTabSz="914400" rtl="0" eaLnBrk="1" fontAlgn="auto" latinLnBrk="0" hangingPunct="1">
              <a:lnSpc>
                <a:spcPct val="100000"/>
              </a:lnSpc>
              <a:buClrTx/>
              <a:buSzTx/>
              <a:buFont typeface="Arial" pitchFamily="34" charset="0"/>
              <a:tabLst/>
              <a:defRPr lang="en-US" sz="1400" b="1" kern="1200" baseline="0" dirty="0" smtClean="0">
                <a:solidFill>
                  <a:schemeClr val="tx1"/>
                </a:solidFill>
                <a:latin typeface="+mn-lt"/>
                <a:ea typeface="+mn-ea"/>
                <a:cs typeface="+mn-cs"/>
              </a:defRPr>
            </a:lvl3pPr>
            <a:lvl4pPr marL="266700" marR="0" algn="l" defTabSz="914400" rtl="0" eaLnBrk="1" fontAlgn="auto" latinLnBrk="0" hangingPunct="1">
              <a:lnSpc>
                <a:spcPct val="100000"/>
              </a:lnSpc>
              <a:buClrTx/>
              <a:buSzTx/>
              <a:buFont typeface="Arial" pitchFamily="34" charset="0"/>
              <a:buChar char="–"/>
              <a:tabLst/>
              <a:defRPr lang="en-US" sz="1400" b="1" kern="1200" baseline="0" dirty="0" smtClean="0">
                <a:solidFill>
                  <a:schemeClr val="tx1"/>
                </a:solidFill>
                <a:latin typeface="+mn-lt"/>
                <a:ea typeface="+mn-ea"/>
                <a:cs typeface="+mn-cs"/>
              </a:defRPr>
            </a:lvl4pPr>
            <a:lvl5pPr marL="266700" marR="0" algn="l" defTabSz="914400" rtl="0" eaLnBrk="1" fontAlgn="auto" latinLnBrk="0" hangingPunct="1">
              <a:lnSpc>
                <a:spcPct val="100000"/>
              </a:lnSpc>
              <a:buClrTx/>
              <a:buSzTx/>
              <a:buFont typeface="Arial" pitchFamily="34" charset="0"/>
              <a:buChar char="–"/>
              <a:tabLst/>
              <a:defRPr lang="en-US" sz="1400" b="1" kern="1200" baseline="0" dirty="0" smtClean="0">
                <a:solidFill>
                  <a:schemeClr val="tx1"/>
                </a:solidFill>
                <a:latin typeface="+mn-lt"/>
                <a:ea typeface="+mn-ea"/>
                <a:cs typeface="+mn-cs"/>
              </a:defRPr>
            </a:lvl5pPr>
          </a:lstStyle>
          <a:p>
            <a:r>
              <a:rPr lang="en-US"/>
              <a:t>Sample section</a:t>
            </a:r>
          </a:p>
          <a:p>
            <a:pPr lvl="1"/>
            <a:r>
              <a:rPr lang="en-US"/>
              <a:t>Lorem ipsum dolore est consista</a:t>
            </a:r>
          </a:p>
          <a:p>
            <a:r>
              <a:rPr lang="en-US"/>
              <a:t>Sample section</a:t>
            </a:r>
          </a:p>
          <a:p>
            <a:pPr lvl="1"/>
            <a:r>
              <a:rPr lang="en-US"/>
              <a:t>Lorem ipsum dolore est consista</a:t>
            </a:r>
          </a:p>
          <a:p>
            <a:r>
              <a:rPr lang="en-US"/>
              <a:t>Sample section</a:t>
            </a:r>
          </a:p>
          <a:p>
            <a:pPr lvl="1"/>
            <a:r>
              <a:rPr lang="en-US"/>
              <a:t>Lorem ipsum dolore est consista</a:t>
            </a:r>
          </a:p>
          <a:p>
            <a:r>
              <a:rPr lang="en-US"/>
              <a:t>Sample section</a:t>
            </a:r>
          </a:p>
          <a:p>
            <a:pPr lvl="1"/>
            <a:r>
              <a:rPr lang="en-US"/>
              <a:t>Lorem ipsum dolore est consista</a:t>
            </a:r>
          </a:p>
          <a:p>
            <a:r>
              <a:rPr lang="en-US"/>
              <a:t>Sample section</a:t>
            </a:r>
          </a:p>
          <a:p>
            <a:pPr lvl="1"/>
            <a:r>
              <a:rPr lang="en-US"/>
              <a:t>Lorem ipsum dolore est consista</a:t>
            </a:r>
          </a:p>
        </p:txBody>
      </p:sp>
      <p:sp>
        <p:nvSpPr>
          <p:cNvPr id="14" name="Titel 13"/>
          <p:cNvSpPr>
            <a:spLocks noGrp="1"/>
          </p:cNvSpPr>
          <p:nvPr>
            <p:ph type="title"/>
          </p:nvPr>
        </p:nvSpPr>
        <p:spPr/>
        <p:txBody>
          <a:bodyPr/>
          <a:lstStyle>
            <a:lvl1pPr>
              <a:defRPr>
                <a:latin typeface="+mj-lt"/>
                <a:sym typeface="Delivery" panose="020F0503020204020204" pitchFamily="34" charset="0"/>
              </a:defRPr>
            </a:lvl1pPr>
          </a:lstStyle>
          <a:p>
            <a:r>
              <a:rPr lang="en-US"/>
              <a:t>Click to edit Master title style</a:t>
            </a:r>
          </a:p>
        </p:txBody>
      </p:sp>
      <p:sp>
        <p:nvSpPr>
          <p:cNvPr id="18" name="Fußzeilenplatzhalter 33"/>
          <p:cNvSpPr>
            <a:spLocks noGrp="1"/>
          </p:cNvSpPr>
          <p:nvPr>
            <p:ph type="ftr" sz="quarter" idx="3"/>
          </p:nvPr>
        </p:nvSpPr>
        <p:spPr bwMode="gray">
          <a:xfrm>
            <a:off x="2088826" y="4644000"/>
            <a:ext cx="6281461" cy="156194"/>
          </a:xfrm>
          <a:prstGeom prst="rect">
            <a:avLst/>
          </a:prstGeom>
        </p:spPr>
        <p:txBody>
          <a:bodyPr vert="horz" lIns="0" tIns="0" rIns="0" bIns="0" rtlCol="0" anchor="b" anchorCtr="0"/>
          <a:lstStyle>
            <a:lvl1pPr marL="0" marR="0" indent="0" algn="r" defTabSz="995363" rtl="0" eaLnBrk="0" fontAlgn="base" latinLnBrk="0" hangingPunct="0">
              <a:lnSpc>
                <a:spcPct val="100000"/>
              </a:lnSpc>
              <a:spcBef>
                <a:spcPct val="0"/>
              </a:spcBef>
              <a:spcAft>
                <a:spcPct val="0"/>
              </a:spcAft>
              <a:buClrTx/>
              <a:buSzTx/>
              <a:buFontTx/>
              <a:buNone/>
              <a:tabLst/>
              <a:defRPr sz="1000">
                <a:solidFill>
                  <a:schemeClr val="tx1"/>
                </a:solidFill>
                <a:latin typeface="+mn-lt"/>
                <a:sym typeface="Delivery" panose="020F0503020204020204" pitchFamily="34" charset="0"/>
              </a:defRPr>
            </a:lvl1pPr>
          </a:lstStyle>
          <a:p>
            <a:r>
              <a:rPr lang="en-US"/>
              <a:t>Confidential and Proprietary of DHL Supply Chain- DHL Supply Chain Transport Order Portal (TOP) User Guide | Marelli Supplier  </a:t>
            </a:r>
          </a:p>
        </p:txBody>
      </p:sp>
      <p:sp>
        <p:nvSpPr>
          <p:cNvPr id="19" name="Textfeld 18"/>
          <p:cNvSpPr txBox="1"/>
          <p:nvPr/>
        </p:nvSpPr>
        <p:spPr bwMode="gray">
          <a:xfrm>
            <a:off x="8369012" y="4644000"/>
            <a:ext cx="364138" cy="153888"/>
          </a:xfrm>
          <a:prstGeom prst="rect">
            <a:avLst/>
          </a:prstGeom>
          <a:noFill/>
        </p:spPr>
        <p:txBody>
          <a:bodyPr wrap="square" lIns="0" tIns="0" rIns="0" bIns="0" rtlCol="0" anchor="b" anchorCtr="0">
            <a:spAutoFit/>
          </a:bodyPr>
          <a:lstStyle/>
          <a:p>
            <a:pPr algn="r"/>
            <a:fld id="{DBBD357C-3BDF-4D0D-BAB2-A0C0592CF60E}" type="slidenum">
              <a:rPr lang="en-US" sz="1000" smtClean="0">
                <a:latin typeface="+mn-lt"/>
                <a:sym typeface="Delivery" panose="020F0503020204020204" pitchFamily="34" charset="0"/>
              </a:rPr>
              <a:pPr algn="r"/>
              <a:t>‹#›</a:t>
            </a:fld>
            <a:endParaRPr lang="en-US" sz="1000">
              <a:latin typeface="+mn-lt"/>
              <a:sym typeface="Delivery" panose="020F0503020204020204" pitchFamily="34" charset="0"/>
            </a:endParaRPr>
          </a:p>
        </p:txBody>
      </p:sp>
      <p:pic>
        <p:nvPicPr>
          <p:cNvPr id="13" name="Grafik 12">
            <a:extLst>
              <a:ext uri="{FF2B5EF4-FFF2-40B4-BE49-F238E27FC236}">
                <a16:creationId xmlns:a16="http://schemas.microsoft.com/office/drawing/2014/main" id="{78B01478-827A-4531-9955-F1DAE613B292}"/>
              </a:ext>
            </a:extLst>
          </p:cNvPr>
          <p:cNvPicPr>
            <a:picLocks noChangeAspect="1"/>
          </p:cNvPicPr>
          <p:nvPr/>
        </p:nvPicPr>
        <p:blipFill>
          <a:blip r:embed="rId6"/>
          <a:stretch>
            <a:fillRect/>
          </a:stretch>
        </p:blipFill>
        <p:spPr>
          <a:xfrm>
            <a:off x="414000" y="4621860"/>
            <a:ext cx="1275656" cy="190197"/>
          </a:xfrm>
          <a:prstGeom prst="rect">
            <a:avLst/>
          </a:prstGeom>
        </p:spPr>
      </p:pic>
    </p:spTree>
    <p:extLst>
      <p:ext uri="{BB962C8B-B14F-4D97-AF65-F5344CB8AC3E}">
        <p14:creationId xmlns:p14="http://schemas.microsoft.com/office/powerpoint/2010/main" val="1963833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1 column, 3 pictures">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7CC54D76-52BE-4958-8E9F-49D56CCD057B}"/>
              </a:ext>
            </a:extLst>
          </p:cNvPr>
          <p:cNvGraphicFramePr>
            <a:graphicFrameLocks noChangeAspect="1"/>
          </p:cNvGraphicFramePr>
          <p:nvPr>
            <p:custDataLst>
              <p:tags r:id="rId1"/>
            </p:custDataLst>
            <p:extLst>
              <p:ext uri="{D42A27DB-BD31-4B8C-83A1-F6EECF244321}">
                <p14:modId xmlns:p14="http://schemas.microsoft.com/office/powerpoint/2010/main" val="5395277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3" name="Objekt 2" hidden="1">
                        <a:extLst>
                          <a:ext uri="{FF2B5EF4-FFF2-40B4-BE49-F238E27FC236}">
                            <a16:creationId xmlns:a16="http://schemas.microsoft.com/office/drawing/2014/main" id="{7CC54D76-52BE-4958-8E9F-49D56CCD057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91E67424-2D29-4257-A62A-2C0781F9F788}"/>
              </a:ext>
            </a:extLst>
          </p:cNvPr>
          <p:cNvSpPr/>
          <p:nvPr>
            <p:custDataLst>
              <p:tags r:id="rId2"/>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Delivery" panose="020F0503020204020204" pitchFamily="34" charset="0"/>
              <a:ea typeface="+mj-ea"/>
              <a:cs typeface="+mj-cs"/>
              <a:sym typeface="Delivery" panose="020F0503020204020204" pitchFamily="34" charset="0"/>
            </a:endParaRPr>
          </a:p>
        </p:txBody>
      </p:sp>
      <p:sp>
        <p:nvSpPr>
          <p:cNvPr id="13" name="Rechteck 12"/>
          <p:cNvSpPr/>
          <p:nvPr/>
        </p:nvSpPr>
        <p:spPr bwMode="hidden">
          <a:xfrm>
            <a:off x="180000" y="4319288"/>
            <a:ext cx="8784000" cy="648000"/>
          </a:xfrm>
          <a:prstGeom prst="rect">
            <a:avLst/>
          </a:prstGeom>
          <a:gradFill flip="none" rotWithShape="1">
            <a:gsLst>
              <a:gs pos="0">
                <a:schemeClr val="bg1">
                  <a:alpha val="0"/>
                </a:schemeClr>
              </a:gs>
              <a:gs pos="100000">
                <a:schemeClr val="accent3"/>
              </a:gs>
              <a:gs pos="33000">
                <a:schemeClr val="accent3">
                  <a:alpha val="77000"/>
                </a:schemeClr>
              </a:gs>
              <a:gs pos="50000">
                <a:schemeClr val="accent3">
                  <a:alpha val="90000"/>
                </a:schemeClr>
              </a:gs>
              <a:gs pos="69000">
                <a:schemeClr val="accent3"/>
              </a:gs>
            </a:gsLst>
            <a:lin ang="5400000" scaled="0"/>
            <a:tileRect/>
          </a:gradFill>
          <a:ln w="9525" cap="flat" cmpd="sng" algn="ctr">
            <a:noFill/>
            <a:prstDash val="solid"/>
            <a:round/>
            <a:headEnd type="none" w="med" len="med"/>
            <a:tailEnd type="none" w="med" len="med"/>
          </a:ln>
          <a:effectLst/>
        </p:spPr>
        <p:txBody>
          <a:bodyPr vert="horz" wrap="none" lIns="144000" tIns="144000" rIns="144000" bIns="144000" numCol="1" rtlCol="0" anchor="ctr"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mn-lt"/>
              <a:sym typeface="Delivery" panose="020F0503020204020204" pitchFamily="34" charset="0"/>
            </a:endParaRPr>
          </a:p>
        </p:txBody>
      </p:sp>
      <p:sp>
        <p:nvSpPr>
          <p:cNvPr id="30" name="Textplatzhalter 18"/>
          <p:cNvSpPr>
            <a:spLocks noGrp="1"/>
          </p:cNvSpPr>
          <p:nvPr>
            <p:ph type="body" sz="quarter" idx="21" hasCustomPrompt="1"/>
          </p:nvPr>
        </p:nvSpPr>
        <p:spPr bwMode="gray">
          <a:xfrm>
            <a:off x="413999" y="1093909"/>
            <a:ext cx="4050000" cy="2008800"/>
          </a:xfrm>
          <a:prstGeom prst="rect">
            <a:avLst/>
          </a:prstGeom>
        </p:spPr>
        <p:txBody>
          <a:bodyPr lIns="0" tIns="0" rIns="0" bIns="0"/>
          <a:lstStyle>
            <a:lvl1pPr marL="266700" marR="0" indent="-266700" algn="l" defTabSz="914400" rtl="0" eaLnBrk="1" fontAlgn="auto" latinLnBrk="0" hangingPunct="1">
              <a:lnSpc>
                <a:spcPct val="100000"/>
              </a:lnSpc>
              <a:spcBef>
                <a:spcPts val="1400"/>
              </a:spcBef>
              <a:spcAft>
                <a:spcPts val="0"/>
              </a:spcAft>
              <a:buClrTx/>
              <a:buSzTx/>
              <a:buFont typeface="Arial" pitchFamily="34" charset="0"/>
              <a:buAutoNum type="arabicPlain"/>
              <a:tabLst/>
              <a:defRPr lang="en-US" sz="1200" b="1" kern="1200" baseline="0" dirty="0" smtClean="0">
                <a:solidFill>
                  <a:schemeClr val="tx1"/>
                </a:solidFill>
                <a:latin typeface="+mn-lt"/>
                <a:ea typeface="+mn-ea"/>
                <a:cs typeface="+mn-cs"/>
                <a:sym typeface="Delivery" panose="020F0503020204020204" pitchFamily="34" charset="0"/>
              </a:defRPr>
            </a:lvl1pPr>
            <a:lvl2pPr marL="266700" marR="0" indent="0" algn="l" defTabSz="914400" rtl="0" eaLnBrk="1" fontAlgn="auto" latinLnBrk="0" hangingPunct="1">
              <a:lnSpc>
                <a:spcPct val="100000"/>
              </a:lnSpc>
              <a:spcAft>
                <a:spcPts val="500"/>
              </a:spcAft>
              <a:buClrTx/>
              <a:buSzTx/>
              <a:buFontTx/>
              <a:buNone/>
              <a:tabLst/>
              <a:defRPr lang="en-US" sz="1200" b="0" kern="1200" baseline="0" dirty="0" smtClean="0">
                <a:solidFill>
                  <a:schemeClr val="tx1"/>
                </a:solidFill>
                <a:latin typeface="+mn-lt"/>
                <a:ea typeface="+mn-ea"/>
                <a:cs typeface="+mn-cs"/>
                <a:sym typeface="Delivery" panose="020F0503020204020204" pitchFamily="34" charset="0"/>
              </a:defRPr>
            </a:lvl2pPr>
            <a:lvl3pPr marL="266700" marR="0" algn="l" defTabSz="914400" rtl="0" eaLnBrk="1" fontAlgn="auto" latinLnBrk="0" hangingPunct="1">
              <a:lnSpc>
                <a:spcPct val="100000"/>
              </a:lnSpc>
              <a:buClrTx/>
              <a:buSzTx/>
              <a:buFont typeface="Arial" pitchFamily="34" charset="0"/>
              <a:tabLst/>
              <a:defRPr lang="en-US" sz="1400" b="1" kern="1200" baseline="0" dirty="0" smtClean="0">
                <a:solidFill>
                  <a:schemeClr val="tx1"/>
                </a:solidFill>
                <a:latin typeface="+mn-lt"/>
                <a:ea typeface="+mn-ea"/>
                <a:cs typeface="+mn-cs"/>
              </a:defRPr>
            </a:lvl3pPr>
            <a:lvl4pPr marL="266700" marR="0" algn="l" defTabSz="914400" rtl="0" eaLnBrk="1" fontAlgn="auto" latinLnBrk="0" hangingPunct="1">
              <a:lnSpc>
                <a:spcPct val="100000"/>
              </a:lnSpc>
              <a:buClrTx/>
              <a:buSzTx/>
              <a:buFont typeface="Arial" pitchFamily="34" charset="0"/>
              <a:buChar char="–"/>
              <a:tabLst/>
              <a:defRPr lang="en-US" sz="1400" b="1" kern="1200" baseline="0" dirty="0" smtClean="0">
                <a:solidFill>
                  <a:schemeClr val="tx1"/>
                </a:solidFill>
                <a:latin typeface="+mn-lt"/>
                <a:ea typeface="+mn-ea"/>
                <a:cs typeface="+mn-cs"/>
              </a:defRPr>
            </a:lvl4pPr>
            <a:lvl5pPr marL="266700" marR="0" algn="l" defTabSz="914400" rtl="0" eaLnBrk="1" fontAlgn="auto" latinLnBrk="0" hangingPunct="1">
              <a:lnSpc>
                <a:spcPct val="100000"/>
              </a:lnSpc>
              <a:buClrTx/>
              <a:buSzTx/>
              <a:buFont typeface="Arial" pitchFamily="34" charset="0"/>
              <a:buChar char="–"/>
              <a:tabLst/>
              <a:defRPr lang="en-US" sz="1400" b="1" kern="1200" baseline="0" dirty="0" smtClean="0">
                <a:solidFill>
                  <a:schemeClr val="tx1"/>
                </a:solidFill>
                <a:latin typeface="+mn-lt"/>
                <a:ea typeface="+mn-ea"/>
                <a:cs typeface="+mn-cs"/>
              </a:defRPr>
            </a:lvl5pPr>
          </a:lstStyle>
          <a:p>
            <a:r>
              <a:rPr lang="en-US"/>
              <a:t>Sample section</a:t>
            </a:r>
          </a:p>
          <a:p>
            <a:pPr lvl="1"/>
            <a:r>
              <a:rPr lang="en-US"/>
              <a:t>Lorem ipsum </a:t>
            </a:r>
            <a:r>
              <a:rPr lang="en-US" err="1"/>
              <a:t>dolore</a:t>
            </a:r>
            <a:r>
              <a:rPr lang="en-US"/>
              <a:t> </a:t>
            </a:r>
            <a:r>
              <a:rPr lang="en-US" err="1"/>
              <a:t>est</a:t>
            </a:r>
            <a:r>
              <a:rPr lang="en-US"/>
              <a:t> </a:t>
            </a:r>
            <a:r>
              <a:rPr lang="en-US" err="1"/>
              <a:t>consista</a:t>
            </a:r>
            <a:endParaRPr lang="en-US"/>
          </a:p>
          <a:p>
            <a:r>
              <a:rPr lang="en-US"/>
              <a:t>Sample section</a:t>
            </a:r>
          </a:p>
          <a:p>
            <a:pPr lvl="1"/>
            <a:r>
              <a:rPr lang="en-US"/>
              <a:t>Lorem ipsum </a:t>
            </a:r>
            <a:r>
              <a:rPr lang="en-US" err="1"/>
              <a:t>dolore</a:t>
            </a:r>
            <a:r>
              <a:rPr lang="en-US"/>
              <a:t> </a:t>
            </a:r>
            <a:r>
              <a:rPr lang="en-US" err="1"/>
              <a:t>est</a:t>
            </a:r>
            <a:r>
              <a:rPr lang="en-US"/>
              <a:t> </a:t>
            </a:r>
            <a:r>
              <a:rPr lang="en-US" err="1"/>
              <a:t>consista</a:t>
            </a:r>
            <a:endParaRPr lang="en-US"/>
          </a:p>
          <a:p>
            <a:r>
              <a:rPr lang="en-US"/>
              <a:t>Sample section</a:t>
            </a:r>
          </a:p>
          <a:p>
            <a:pPr lvl="1"/>
            <a:r>
              <a:rPr lang="en-US"/>
              <a:t>Lorem ipsum </a:t>
            </a:r>
            <a:r>
              <a:rPr lang="en-US" err="1"/>
              <a:t>dolore</a:t>
            </a:r>
            <a:r>
              <a:rPr lang="en-US"/>
              <a:t> </a:t>
            </a:r>
            <a:r>
              <a:rPr lang="en-US" err="1"/>
              <a:t>est</a:t>
            </a:r>
            <a:r>
              <a:rPr lang="en-US"/>
              <a:t> </a:t>
            </a:r>
            <a:r>
              <a:rPr lang="en-US" err="1"/>
              <a:t>consista</a:t>
            </a:r>
            <a:endParaRPr lang="en-US"/>
          </a:p>
        </p:txBody>
      </p:sp>
      <p:sp>
        <p:nvSpPr>
          <p:cNvPr id="23" name="Bildplatzhalter 9"/>
          <p:cNvSpPr>
            <a:spLocks noGrp="1"/>
          </p:cNvSpPr>
          <p:nvPr>
            <p:ph type="pic" sz="quarter" idx="12"/>
          </p:nvPr>
        </p:nvSpPr>
        <p:spPr bwMode="ltGray">
          <a:xfrm>
            <a:off x="3855150" y="3410025"/>
            <a:ext cx="1548000" cy="810000"/>
          </a:xfrm>
          <a:prstGeom prst="rect">
            <a:avLst/>
          </a:prstGeom>
          <a:solidFill>
            <a:schemeClr val="tx2"/>
          </a:solidFill>
        </p:spPr>
        <p:txBody>
          <a:bodyPr wrap="square" lIns="0" tIns="540000" rIns="0" bIns="0" anchor="ctr" anchorCtr="0"/>
          <a:lstStyle>
            <a:lvl1pPr algn="ctr">
              <a:defRPr sz="1000" b="0">
                <a:latin typeface="+mn-lt"/>
                <a:sym typeface="Delivery" panose="020F0503020204020204" pitchFamily="34" charset="0"/>
              </a:defRPr>
            </a:lvl1pPr>
          </a:lstStyle>
          <a:p>
            <a:r>
              <a:rPr lang="en-US"/>
              <a:t>Click icon to add picture</a:t>
            </a:r>
          </a:p>
        </p:txBody>
      </p:sp>
      <p:sp>
        <p:nvSpPr>
          <p:cNvPr id="24" name="Textplatzhalter 11"/>
          <p:cNvSpPr>
            <a:spLocks noGrp="1"/>
          </p:cNvSpPr>
          <p:nvPr>
            <p:ph type="body" sz="quarter" idx="13" hasCustomPrompt="1"/>
          </p:nvPr>
        </p:nvSpPr>
        <p:spPr bwMode="gray">
          <a:xfrm>
            <a:off x="3855150" y="3140025"/>
            <a:ext cx="1548000" cy="270000"/>
          </a:xfrm>
          <a:prstGeom prst="rect">
            <a:avLst/>
          </a:prstGeom>
        </p:spPr>
        <p:txBody>
          <a:bodyPr bIns="72000" anchor="b" anchorCtr="0"/>
          <a:lstStyle>
            <a:lvl1pPr>
              <a:lnSpc>
                <a:spcPct val="100000"/>
              </a:lnSpc>
              <a:spcAft>
                <a:spcPts val="0"/>
              </a:spcAft>
              <a:defRPr sz="800" b="0">
                <a:latin typeface="+mn-lt"/>
                <a:sym typeface="Delivery" panose="020F0503020204020204" pitchFamily="34" charset="0"/>
              </a:defRPr>
            </a:lvl1pPr>
          </a:lstStyle>
          <a:p>
            <a:pPr lvl="0"/>
            <a:r>
              <a:rPr lang="en-US"/>
              <a:t>Section #</a:t>
            </a:r>
          </a:p>
        </p:txBody>
      </p:sp>
      <p:sp>
        <p:nvSpPr>
          <p:cNvPr id="25" name="Bildplatzhalter 9"/>
          <p:cNvSpPr>
            <a:spLocks noGrp="1"/>
          </p:cNvSpPr>
          <p:nvPr>
            <p:ph type="pic" sz="quarter" idx="14"/>
          </p:nvPr>
        </p:nvSpPr>
        <p:spPr bwMode="ltGray">
          <a:xfrm>
            <a:off x="5520150" y="3410025"/>
            <a:ext cx="1548000" cy="810000"/>
          </a:xfrm>
          <a:prstGeom prst="rect">
            <a:avLst/>
          </a:prstGeom>
          <a:solidFill>
            <a:schemeClr val="tx2"/>
          </a:solidFill>
        </p:spPr>
        <p:txBody>
          <a:bodyPr wrap="square" lIns="0" tIns="540000" rIns="0" bIns="0" anchor="ctr" anchorCtr="0"/>
          <a:lstStyle>
            <a:lvl1pPr algn="ctr">
              <a:defRPr sz="1000" b="0">
                <a:latin typeface="+mn-lt"/>
                <a:sym typeface="Delivery" panose="020F0503020204020204" pitchFamily="34" charset="0"/>
              </a:defRPr>
            </a:lvl1pPr>
          </a:lstStyle>
          <a:p>
            <a:r>
              <a:rPr lang="en-US"/>
              <a:t>Click icon to add picture</a:t>
            </a:r>
          </a:p>
        </p:txBody>
      </p:sp>
      <p:sp>
        <p:nvSpPr>
          <p:cNvPr id="26" name="Textplatzhalter 11"/>
          <p:cNvSpPr>
            <a:spLocks noGrp="1"/>
          </p:cNvSpPr>
          <p:nvPr>
            <p:ph type="body" sz="quarter" idx="15" hasCustomPrompt="1"/>
          </p:nvPr>
        </p:nvSpPr>
        <p:spPr bwMode="gray">
          <a:xfrm>
            <a:off x="5520150" y="3140025"/>
            <a:ext cx="1548000" cy="270000"/>
          </a:xfrm>
          <a:prstGeom prst="rect">
            <a:avLst/>
          </a:prstGeom>
        </p:spPr>
        <p:txBody>
          <a:bodyPr bIns="72000" anchor="b" anchorCtr="0"/>
          <a:lstStyle>
            <a:lvl1pPr>
              <a:lnSpc>
                <a:spcPct val="100000"/>
              </a:lnSpc>
              <a:spcAft>
                <a:spcPts val="0"/>
              </a:spcAft>
              <a:defRPr sz="800" b="0">
                <a:latin typeface="+mn-lt"/>
                <a:sym typeface="Delivery" panose="020F0503020204020204" pitchFamily="34" charset="0"/>
              </a:defRPr>
            </a:lvl1pPr>
          </a:lstStyle>
          <a:p>
            <a:pPr lvl="0"/>
            <a:r>
              <a:rPr lang="en-US"/>
              <a:t>Section #</a:t>
            </a:r>
          </a:p>
        </p:txBody>
      </p:sp>
      <p:sp>
        <p:nvSpPr>
          <p:cNvPr id="27" name="Bildplatzhalter 9"/>
          <p:cNvSpPr>
            <a:spLocks noGrp="1"/>
          </p:cNvSpPr>
          <p:nvPr>
            <p:ph type="pic" sz="quarter" idx="16"/>
          </p:nvPr>
        </p:nvSpPr>
        <p:spPr bwMode="ltGray">
          <a:xfrm>
            <a:off x="7185150" y="3410025"/>
            <a:ext cx="1548000" cy="810000"/>
          </a:xfrm>
          <a:prstGeom prst="rect">
            <a:avLst/>
          </a:prstGeom>
          <a:solidFill>
            <a:schemeClr val="tx2"/>
          </a:solidFill>
        </p:spPr>
        <p:txBody>
          <a:bodyPr wrap="square" lIns="0" tIns="540000" rIns="0" bIns="0" anchor="ctr" anchorCtr="0"/>
          <a:lstStyle>
            <a:lvl1pPr algn="ctr">
              <a:defRPr sz="1000" b="0">
                <a:latin typeface="+mn-lt"/>
                <a:sym typeface="Delivery" panose="020F0503020204020204" pitchFamily="34" charset="0"/>
              </a:defRPr>
            </a:lvl1pPr>
          </a:lstStyle>
          <a:p>
            <a:r>
              <a:rPr lang="en-US"/>
              <a:t>Click icon to add picture</a:t>
            </a:r>
          </a:p>
        </p:txBody>
      </p:sp>
      <p:sp>
        <p:nvSpPr>
          <p:cNvPr id="28" name="Textplatzhalter 11"/>
          <p:cNvSpPr>
            <a:spLocks noGrp="1"/>
          </p:cNvSpPr>
          <p:nvPr>
            <p:ph type="body" sz="quarter" idx="17" hasCustomPrompt="1"/>
          </p:nvPr>
        </p:nvSpPr>
        <p:spPr bwMode="gray">
          <a:xfrm>
            <a:off x="7185150" y="3140025"/>
            <a:ext cx="1548000" cy="270000"/>
          </a:xfrm>
          <a:prstGeom prst="rect">
            <a:avLst/>
          </a:prstGeom>
        </p:spPr>
        <p:txBody>
          <a:bodyPr bIns="72000" anchor="b" anchorCtr="0"/>
          <a:lstStyle>
            <a:lvl1pPr>
              <a:lnSpc>
                <a:spcPct val="100000"/>
              </a:lnSpc>
              <a:spcAft>
                <a:spcPts val="0"/>
              </a:spcAft>
              <a:defRPr sz="800" b="0">
                <a:latin typeface="+mn-lt"/>
                <a:sym typeface="Delivery" panose="020F0503020204020204" pitchFamily="34" charset="0"/>
              </a:defRPr>
            </a:lvl1pPr>
          </a:lstStyle>
          <a:p>
            <a:pPr lvl="0"/>
            <a:r>
              <a:rPr lang="en-US"/>
              <a:t>Section #</a:t>
            </a:r>
          </a:p>
        </p:txBody>
      </p:sp>
      <p:cxnSp>
        <p:nvCxnSpPr>
          <p:cNvPr id="20" name="Gerade Verbindung 19"/>
          <p:cNvCxnSpPr/>
          <p:nvPr/>
        </p:nvCxnSpPr>
        <p:spPr bwMode="gray">
          <a:xfrm>
            <a:off x="414000" y="907200"/>
            <a:ext cx="8316000"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
        <p:nvSpPr>
          <p:cNvPr id="21" name="Titel 20"/>
          <p:cNvSpPr>
            <a:spLocks noGrp="1"/>
          </p:cNvSpPr>
          <p:nvPr>
            <p:ph type="title"/>
          </p:nvPr>
        </p:nvSpPr>
        <p:spPr/>
        <p:txBody>
          <a:bodyPr/>
          <a:lstStyle>
            <a:lvl1pPr>
              <a:defRPr>
                <a:latin typeface="+mj-lt"/>
                <a:sym typeface="Delivery" panose="020F0503020204020204" pitchFamily="34" charset="0"/>
              </a:defRPr>
            </a:lvl1pPr>
          </a:lstStyle>
          <a:p>
            <a:r>
              <a:rPr lang="en-US"/>
              <a:t>Click to edit Master title style</a:t>
            </a:r>
          </a:p>
        </p:txBody>
      </p:sp>
      <p:sp>
        <p:nvSpPr>
          <p:cNvPr id="32" name="Fußzeilenplatzhalter 33"/>
          <p:cNvSpPr>
            <a:spLocks noGrp="1"/>
          </p:cNvSpPr>
          <p:nvPr>
            <p:ph type="ftr" sz="quarter" idx="3"/>
          </p:nvPr>
        </p:nvSpPr>
        <p:spPr bwMode="gray">
          <a:xfrm>
            <a:off x="2088826" y="4644000"/>
            <a:ext cx="6281461" cy="156194"/>
          </a:xfrm>
          <a:prstGeom prst="rect">
            <a:avLst/>
          </a:prstGeom>
        </p:spPr>
        <p:txBody>
          <a:bodyPr vert="horz" lIns="0" tIns="0" rIns="0" bIns="0" rtlCol="0" anchor="b" anchorCtr="0"/>
          <a:lstStyle>
            <a:lvl1pPr marL="0" marR="0" indent="0" algn="r" defTabSz="995363" rtl="0" eaLnBrk="0" fontAlgn="base" latinLnBrk="0" hangingPunct="0">
              <a:lnSpc>
                <a:spcPct val="100000"/>
              </a:lnSpc>
              <a:spcBef>
                <a:spcPct val="0"/>
              </a:spcBef>
              <a:spcAft>
                <a:spcPct val="0"/>
              </a:spcAft>
              <a:buClrTx/>
              <a:buSzTx/>
              <a:buFontTx/>
              <a:buNone/>
              <a:tabLst/>
              <a:defRPr sz="1000">
                <a:solidFill>
                  <a:schemeClr val="tx1"/>
                </a:solidFill>
                <a:latin typeface="+mn-lt"/>
                <a:sym typeface="Delivery" panose="020F0503020204020204" pitchFamily="34" charset="0"/>
              </a:defRPr>
            </a:lvl1pPr>
          </a:lstStyle>
          <a:p>
            <a:r>
              <a:rPr lang="en-US"/>
              <a:t>Confidential and Proprietary of DHL Supply Chain- DHL Supply Chain Transport Order Portal (TOP) User Guide | Marelli Supplier  </a:t>
            </a:r>
          </a:p>
        </p:txBody>
      </p:sp>
      <p:sp>
        <p:nvSpPr>
          <p:cNvPr id="33" name="Textfeld 32"/>
          <p:cNvSpPr txBox="1"/>
          <p:nvPr/>
        </p:nvSpPr>
        <p:spPr bwMode="gray">
          <a:xfrm>
            <a:off x="8369012" y="4644000"/>
            <a:ext cx="364138" cy="153888"/>
          </a:xfrm>
          <a:prstGeom prst="rect">
            <a:avLst/>
          </a:prstGeom>
          <a:noFill/>
        </p:spPr>
        <p:txBody>
          <a:bodyPr wrap="square" lIns="0" tIns="0" rIns="0" bIns="0" rtlCol="0" anchor="b" anchorCtr="0">
            <a:spAutoFit/>
          </a:bodyPr>
          <a:lstStyle/>
          <a:p>
            <a:pPr algn="r"/>
            <a:fld id="{DBBD357C-3BDF-4D0D-BAB2-A0C0592CF60E}" type="slidenum">
              <a:rPr lang="en-US" sz="1000" smtClean="0">
                <a:latin typeface="+mn-lt"/>
                <a:sym typeface="Delivery" panose="020F0503020204020204" pitchFamily="34" charset="0"/>
              </a:rPr>
              <a:pPr algn="r"/>
              <a:t>‹#›</a:t>
            </a:fld>
            <a:endParaRPr lang="en-US" sz="1000">
              <a:latin typeface="+mn-lt"/>
              <a:sym typeface="Delivery" panose="020F0503020204020204" pitchFamily="34" charset="0"/>
            </a:endParaRPr>
          </a:p>
        </p:txBody>
      </p:sp>
      <p:pic>
        <p:nvPicPr>
          <p:cNvPr id="17" name="Grafik 16">
            <a:extLst>
              <a:ext uri="{FF2B5EF4-FFF2-40B4-BE49-F238E27FC236}">
                <a16:creationId xmlns:a16="http://schemas.microsoft.com/office/drawing/2014/main" id="{FA3585D4-AC14-4165-A14A-B5E062F4927E}"/>
              </a:ext>
            </a:extLst>
          </p:cNvPr>
          <p:cNvPicPr>
            <a:picLocks noChangeAspect="1"/>
          </p:cNvPicPr>
          <p:nvPr/>
        </p:nvPicPr>
        <p:blipFill>
          <a:blip r:embed="rId6"/>
          <a:stretch>
            <a:fillRect/>
          </a:stretch>
        </p:blipFill>
        <p:spPr>
          <a:xfrm>
            <a:off x="414000" y="4621860"/>
            <a:ext cx="1275656" cy="190197"/>
          </a:xfrm>
          <a:prstGeom prst="rect">
            <a:avLst/>
          </a:prstGeom>
        </p:spPr>
      </p:pic>
    </p:spTree>
    <p:extLst>
      <p:ext uri="{BB962C8B-B14F-4D97-AF65-F5344CB8AC3E}">
        <p14:creationId xmlns:p14="http://schemas.microsoft.com/office/powerpoint/2010/main" val="1963833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title and text">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4D32F061-BA4C-448E-AFE3-012A2685D39E}"/>
              </a:ext>
            </a:extLst>
          </p:cNvPr>
          <p:cNvGraphicFramePr>
            <a:graphicFrameLocks noChangeAspect="1"/>
          </p:cNvGraphicFramePr>
          <p:nvPr>
            <p:custDataLst>
              <p:tags r:id="rId1"/>
            </p:custDataLst>
            <p:extLst>
              <p:ext uri="{D42A27DB-BD31-4B8C-83A1-F6EECF244321}">
                <p14:modId xmlns:p14="http://schemas.microsoft.com/office/powerpoint/2010/main" val="13215956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3" name="Objekt 2" hidden="1">
                        <a:extLst>
                          <a:ext uri="{FF2B5EF4-FFF2-40B4-BE49-F238E27FC236}">
                            <a16:creationId xmlns:a16="http://schemas.microsoft.com/office/drawing/2014/main" id="{4D32F061-BA4C-448E-AFE3-012A2685D39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F7D09EE9-17AE-4635-AFE3-E0D639ABB92C}"/>
              </a:ext>
            </a:extLst>
          </p:cNvPr>
          <p:cNvSpPr/>
          <p:nvPr>
            <p:custDataLst>
              <p:tags r:id="rId2"/>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Delivery" panose="020F0503020204020204" pitchFamily="34" charset="0"/>
              <a:ea typeface="+mj-ea"/>
              <a:cs typeface="+mj-cs"/>
              <a:sym typeface="Delivery" panose="020F0503020204020204" pitchFamily="34" charset="0"/>
            </a:endParaRPr>
          </a:p>
        </p:txBody>
      </p:sp>
      <p:sp>
        <p:nvSpPr>
          <p:cNvPr id="16" name="Rechteck 15"/>
          <p:cNvSpPr/>
          <p:nvPr/>
        </p:nvSpPr>
        <p:spPr bwMode="hidden">
          <a:xfrm>
            <a:off x="180000" y="4319288"/>
            <a:ext cx="8784000" cy="648000"/>
          </a:xfrm>
          <a:prstGeom prst="rect">
            <a:avLst/>
          </a:prstGeom>
          <a:gradFill flip="none" rotWithShape="1">
            <a:gsLst>
              <a:gs pos="0">
                <a:schemeClr val="bg1">
                  <a:alpha val="0"/>
                </a:schemeClr>
              </a:gs>
              <a:gs pos="100000">
                <a:schemeClr val="accent3"/>
              </a:gs>
              <a:gs pos="33000">
                <a:schemeClr val="accent3">
                  <a:alpha val="77000"/>
                </a:schemeClr>
              </a:gs>
              <a:gs pos="50000">
                <a:schemeClr val="accent3">
                  <a:alpha val="90000"/>
                </a:schemeClr>
              </a:gs>
              <a:gs pos="69000">
                <a:schemeClr val="accent3"/>
              </a:gs>
            </a:gsLst>
            <a:lin ang="5400000" scaled="0"/>
            <a:tileRect/>
          </a:gradFill>
          <a:ln w="9525" cap="flat" cmpd="sng" algn="ctr">
            <a:noFill/>
            <a:prstDash val="solid"/>
            <a:round/>
            <a:headEnd type="none" w="med" len="med"/>
            <a:tailEnd type="none" w="med" len="med"/>
          </a:ln>
          <a:effectLst/>
        </p:spPr>
        <p:txBody>
          <a:bodyPr vert="horz" wrap="none" lIns="144000" tIns="144000" rIns="144000" bIns="144000" numCol="1" rtlCol="0" anchor="b"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n-US" sz="100" b="0" i="0" u="none" strike="noStrike" cap="none" normalizeH="0" baseline="0">
              <a:ln>
                <a:noFill/>
              </a:ln>
              <a:solidFill>
                <a:schemeClr val="accent3"/>
              </a:solidFill>
              <a:effectLst/>
              <a:latin typeface="+mn-lt"/>
              <a:sym typeface="Delivery" panose="020F0503020204020204" pitchFamily="34" charset="0"/>
            </a:endParaRPr>
          </a:p>
        </p:txBody>
      </p:sp>
      <p:cxnSp>
        <p:nvCxnSpPr>
          <p:cNvPr id="17" name="Gerade Verbindung 16"/>
          <p:cNvCxnSpPr/>
          <p:nvPr/>
        </p:nvCxnSpPr>
        <p:spPr bwMode="gray">
          <a:xfrm>
            <a:off x="414000" y="907200"/>
            <a:ext cx="8316000"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
        <p:nvSpPr>
          <p:cNvPr id="18" name="Titel 17"/>
          <p:cNvSpPr>
            <a:spLocks noGrp="1"/>
          </p:cNvSpPr>
          <p:nvPr>
            <p:ph type="title"/>
          </p:nvPr>
        </p:nvSpPr>
        <p:spPr>
          <a:xfrm>
            <a:off x="414000" y="190897"/>
            <a:ext cx="8316000" cy="615553"/>
          </a:xfrm>
        </p:spPr>
        <p:txBody>
          <a:bodyPr/>
          <a:lstStyle>
            <a:lvl1pPr>
              <a:defRPr>
                <a:latin typeface="+mj-lt"/>
                <a:sym typeface="Delivery" panose="020F0503020204020204" pitchFamily="34" charset="0"/>
              </a:defRPr>
            </a:lvl1pPr>
          </a:lstStyle>
          <a:p>
            <a:r>
              <a:rPr lang="en-US"/>
              <a:t>Click to edit Master title style</a:t>
            </a:r>
          </a:p>
        </p:txBody>
      </p:sp>
      <p:sp>
        <p:nvSpPr>
          <p:cNvPr id="22" name="Fußzeilenplatzhalter 33"/>
          <p:cNvSpPr>
            <a:spLocks noGrp="1"/>
          </p:cNvSpPr>
          <p:nvPr>
            <p:ph type="ftr" sz="quarter" idx="3"/>
          </p:nvPr>
        </p:nvSpPr>
        <p:spPr bwMode="gray">
          <a:xfrm>
            <a:off x="2088826" y="4644000"/>
            <a:ext cx="6281461" cy="156194"/>
          </a:xfrm>
          <a:prstGeom prst="rect">
            <a:avLst/>
          </a:prstGeom>
        </p:spPr>
        <p:txBody>
          <a:bodyPr vert="horz" lIns="0" tIns="0" rIns="0" bIns="0" rtlCol="0" anchor="b" anchorCtr="0"/>
          <a:lstStyle>
            <a:lvl1pPr marL="0" marR="0" indent="0" algn="r" defTabSz="995363" rtl="0" eaLnBrk="0" fontAlgn="base" latinLnBrk="0" hangingPunct="0">
              <a:lnSpc>
                <a:spcPct val="100000"/>
              </a:lnSpc>
              <a:spcBef>
                <a:spcPct val="0"/>
              </a:spcBef>
              <a:spcAft>
                <a:spcPct val="0"/>
              </a:spcAft>
              <a:buClrTx/>
              <a:buSzTx/>
              <a:buFontTx/>
              <a:buNone/>
              <a:tabLst/>
              <a:defRPr sz="1000">
                <a:solidFill>
                  <a:schemeClr val="tx1"/>
                </a:solidFill>
                <a:latin typeface="+mn-lt"/>
                <a:sym typeface="Delivery" panose="020F0503020204020204" pitchFamily="34" charset="0"/>
              </a:defRPr>
            </a:lvl1pPr>
          </a:lstStyle>
          <a:p>
            <a:r>
              <a:rPr lang="en-US"/>
              <a:t>Confidential and Proprietary of DHL Supply Chain- DHL Supply Chain Transport Order Portal (TOP) User Guide | Marelli Supplier  </a:t>
            </a:r>
          </a:p>
        </p:txBody>
      </p:sp>
      <p:sp>
        <p:nvSpPr>
          <p:cNvPr id="23" name="Textfeld 22"/>
          <p:cNvSpPr txBox="1"/>
          <p:nvPr/>
        </p:nvSpPr>
        <p:spPr bwMode="gray">
          <a:xfrm>
            <a:off x="8369012" y="4644000"/>
            <a:ext cx="364138" cy="153888"/>
          </a:xfrm>
          <a:prstGeom prst="rect">
            <a:avLst/>
          </a:prstGeom>
          <a:noFill/>
        </p:spPr>
        <p:txBody>
          <a:bodyPr wrap="square" lIns="0" tIns="0" rIns="0" bIns="0" rtlCol="0" anchor="b" anchorCtr="0">
            <a:spAutoFit/>
          </a:bodyPr>
          <a:lstStyle/>
          <a:p>
            <a:pPr algn="r"/>
            <a:fld id="{DBBD357C-3BDF-4D0D-BAB2-A0C0592CF60E}" type="slidenum">
              <a:rPr lang="en-US" sz="1000" smtClean="0">
                <a:latin typeface="+mn-lt"/>
                <a:sym typeface="Delivery" panose="020F0503020204020204" pitchFamily="34" charset="0"/>
              </a:rPr>
              <a:pPr algn="r"/>
              <a:t>‹#›</a:t>
            </a:fld>
            <a:endParaRPr lang="en-US" sz="1000">
              <a:latin typeface="+mn-lt"/>
              <a:sym typeface="Delivery" panose="020F0503020204020204" pitchFamily="34" charset="0"/>
            </a:endParaRPr>
          </a:p>
        </p:txBody>
      </p:sp>
      <p:sp>
        <p:nvSpPr>
          <p:cNvPr id="15" name="Textplatzhalter 14"/>
          <p:cNvSpPr>
            <a:spLocks noGrp="1"/>
          </p:cNvSpPr>
          <p:nvPr>
            <p:ph type="body" sz="quarter" idx="11"/>
          </p:nvPr>
        </p:nvSpPr>
        <p:spPr>
          <a:xfrm>
            <a:off x="414338" y="1093909"/>
            <a:ext cx="8318500" cy="3287591"/>
          </a:xfrm>
        </p:spPr>
        <p:txBody>
          <a:bodyPr/>
          <a:lstStyle>
            <a:lvl1pPr>
              <a:defRPr>
                <a:latin typeface="+mn-lt"/>
                <a:sym typeface="Delivery" panose="020F0503020204020204" pitchFamily="34" charset="0"/>
              </a:defRPr>
            </a:lvl1pPr>
            <a:lvl2pPr>
              <a:defRPr>
                <a:latin typeface="+mn-lt"/>
                <a:sym typeface="Delivery" panose="020F0503020204020204" pitchFamily="34" charset="0"/>
              </a:defRPr>
            </a:lvl2pPr>
            <a:lvl3pPr>
              <a:defRPr>
                <a:latin typeface="+mn-lt"/>
                <a:sym typeface="Delivery" panose="020F0503020204020204" pitchFamily="34" charset="0"/>
              </a:defRPr>
            </a:lvl3pPr>
            <a:lvl4pPr>
              <a:defRPr>
                <a:latin typeface="+mn-lt"/>
                <a:sym typeface="Delivery" panose="020F0503020204020204" pitchFamily="34" charset="0"/>
              </a:defRPr>
            </a:lvl4pPr>
            <a:lvl5pPr marL="0" indent="0">
              <a:defRPr>
                <a:latin typeface="+mn-lt"/>
                <a:sym typeface="Delivery" panose="020F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rafik 10">
            <a:extLst>
              <a:ext uri="{FF2B5EF4-FFF2-40B4-BE49-F238E27FC236}">
                <a16:creationId xmlns:a16="http://schemas.microsoft.com/office/drawing/2014/main" id="{619A5D0A-518E-4924-B6FA-F184FBDF4CF7}"/>
              </a:ext>
            </a:extLst>
          </p:cNvPr>
          <p:cNvPicPr>
            <a:picLocks noChangeAspect="1"/>
          </p:cNvPicPr>
          <p:nvPr/>
        </p:nvPicPr>
        <p:blipFill>
          <a:blip r:embed="rId6"/>
          <a:stretch>
            <a:fillRect/>
          </a:stretch>
        </p:blipFill>
        <p:spPr>
          <a:xfrm>
            <a:off x="414000" y="4621860"/>
            <a:ext cx="1275656" cy="190197"/>
          </a:xfrm>
          <a:prstGeom prst="rect">
            <a:avLst/>
          </a:prstGeom>
        </p:spPr>
      </p:pic>
    </p:spTree>
    <p:extLst>
      <p:ext uri="{BB962C8B-B14F-4D97-AF65-F5344CB8AC3E}">
        <p14:creationId xmlns:p14="http://schemas.microsoft.com/office/powerpoint/2010/main" val="312366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3" name="Objekt 32" hidden="1"/>
          <p:cNvGraphicFramePr>
            <a:graphicFrameLocks noChangeAspect="1"/>
          </p:cNvGraphicFramePr>
          <p:nvPr>
            <p:custDataLst>
              <p:tags r:id="rId26"/>
            </p:custDataLst>
            <p:extLst>
              <p:ext uri="{D42A27DB-BD31-4B8C-83A1-F6EECF244321}">
                <p14:modId xmlns:p14="http://schemas.microsoft.com/office/powerpoint/2010/main" val="2407579730"/>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name="think-cell Folie" r:id="rId28" imgW="360" imgH="360" progId="TCLayout.ActiveDocument.1">
                  <p:embed/>
                </p:oleObj>
              </mc:Choice>
              <mc:Fallback>
                <p:oleObj name="think-cell Folie" r:id="rId28" imgW="360" imgH="360" progId="TCLayout.ActiveDocument.1">
                  <p:embed/>
                  <p:pic>
                    <p:nvPicPr>
                      <p:cNvPr id="33" name="Objekt 32" hidden="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hteck 1" hidden="1">
            <a:extLst>
              <a:ext uri="{FF2B5EF4-FFF2-40B4-BE49-F238E27FC236}">
                <a16:creationId xmlns:a16="http://schemas.microsoft.com/office/drawing/2014/main" id="{44A681B7-2FDA-4F48-9800-CF23F428CB0F}"/>
              </a:ext>
            </a:extLst>
          </p:cNvPr>
          <p:cNvSpPr/>
          <p:nvPr>
            <p:custDataLst>
              <p:tags r:id="rId27"/>
            </p:custDataLst>
          </p:nvPr>
        </p:nvSpPr>
        <p:spPr bwMode="auto">
          <a:xfrm>
            <a:off x="0" y="0"/>
            <a:ext cx="158750" cy="158750"/>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95363"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Delivery" panose="020F0503020204020204" pitchFamily="34" charset="0"/>
              <a:ea typeface="+mj-ea"/>
              <a:cs typeface="+mj-cs"/>
              <a:sym typeface="Delivery" panose="020F0503020204020204" pitchFamily="34" charset="0"/>
            </a:endParaRPr>
          </a:p>
        </p:txBody>
      </p:sp>
      <p:sp>
        <p:nvSpPr>
          <p:cNvPr id="24" name="Titelplatzhalter 23"/>
          <p:cNvSpPr>
            <a:spLocks noGrp="1"/>
          </p:cNvSpPr>
          <p:nvPr>
            <p:ph type="title"/>
          </p:nvPr>
        </p:nvSpPr>
        <p:spPr>
          <a:xfrm>
            <a:off x="414000" y="190897"/>
            <a:ext cx="8316000" cy="615553"/>
          </a:xfrm>
          <a:prstGeom prst="rect">
            <a:avLst/>
          </a:prstGeom>
        </p:spPr>
        <p:txBody>
          <a:bodyPr vert="horz" lIns="0" tIns="0" rIns="0" bIns="0" rtlCol="0" anchor="b">
            <a:noAutofit/>
          </a:bodyPr>
          <a:lstStyle/>
          <a:p>
            <a:r>
              <a:rPr lang="en-US"/>
              <a:t>Click to edit Master title style</a:t>
            </a:r>
          </a:p>
        </p:txBody>
      </p:sp>
      <p:sp>
        <p:nvSpPr>
          <p:cNvPr id="25" name="Textplatzhalter 24"/>
          <p:cNvSpPr>
            <a:spLocks noGrp="1"/>
          </p:cNvSpPr>
          <p:nvPr>
            <p:ph type="body" idx="1"/>
          </p:nvPr>
        </p:nvSpPr>
        <p:spPr>
          <a:xfrm>
            <a:off x="414000" y="1093909"/>
            <a:ext cx="8316000" cy="3294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meta-classification"/>
          <p:cNvSpPr txBox="1"/>
          <p:nvPr/>
        </p:nvSpPr>
        <p:spPr>
          <a:xfrm>
            <a:off x="414000" y="0"/>
            <a:ext cx="346249" cy="206719"/>
          </a:xfrm>
          <a:prstGeom prst="rect">
            <a:avLst/>
          </a:prstGeom>
          <a:noFill/>
          <a:ln>
            <a:noFill/>
          </a:ln>
        </p:spPr>
        <p:txBody>
          <a:bodyPr wrap="none" lIns="0" tIns="82800" rIns="0" bIns="0" rtlCol="0" anchor="t" anchorCtr="0">
            <a:spAutoFit/>
          </a:bodyPr>
          <a:lstStyle/>
          <a:p>
            <a:pPr lvl="0"/>
            <a:r>
              <a:rPr lang="en-US" sz="800" b="1">
                <a:solidFill>
                  <a:schemeClr val="accent1"/>
                </a:solidFill>
                <a:latin typeface="+mn-lt"/>
                <a:sym typeface="Delivery" panose="020F0503020204020204" pitchFamily="34" charset="0"/>
              </a:rPr>
              <a:t>PUBLIC</a:t>
            </a:r>
          </a:p>
        </p:txBody>
      </p:sp>
      <p:grpSp>
        <p:nvGrpSpPr>
          <p:cNvPr id="27" name="dpic_guideLines" hidden="1"/>
          <p:cNvGrpSpPr/>
          <p:nvPr/>
        </p:nvGrpSpPr>
        <p:grpSpPr>
          <a:xfrm>
            <a:off x="0" y="0"/>
            <a:ext cx="9144000" cy="5144400"/>
            <a:chOff x="0" y="0"/>
            <a:chExt cx="9144000" cy="5144400"/>
          </a:xfrm>
        </p:grpSpPr>
        <p:cxnSp>
          <p:nvCxnSpPr>
            <p:cNvPr id="28" name="Gerade Verbindung 27" hidden="1"/>
            <p:cNvCxnSpPr/>
            <p:nvPr/>
          </p:nvCxnSpPr>
          <p:spPr bwMode="gray">
            <a:xfrm>
              <a:off x="411619" y="0"/>
              <a:ext cx="0" cy="5144400"/>
            </a:xfrm>
            <a:prstGeom prst="line">
              <a:avLst/>
            </a:prstGeom>
            <a:solidFill>
              <a:schemeClr val="bg1"/>
            </a:solidFill>
            <a:ln w="0" cap="flat" cmpd="sng" algn="ctr">
              <a:solidFill>
                <a:srgbClr val="0070C0"/>
              </a:solidFill>
              <a:prstDash val="dash"/>
              <a:round/>
              <a:headEnd type="none" w="med" len="med"/>
              <a:tailEnd type="none" w="med" len="med"/>
            </a:ln>
            <a:effectLst/>
          </p:spPr>
        </p:cxnSp>
        <p:cxnSp>
          <p:nvCxnSpPr>
            <p:cNvPr id="29" name="Gerade Verbindung 28" hidden="1"/>
            <p:cNvCxnSpPr/>
            <p:nvPr/>
          </p:nvCxnSpPr>
          <p:spPr bwMode="gray">
            <a:xfrm>
              <a:off x="8730000" y="0"/>
              <a:ext cx="0" cy="5144400"/>
            </a:xfrm>
            <a:prstGeom prst="line">
              <a:avLst/>
            </a:prstGeom>
            <a:solidFill>
              <a:schemeClr val="bg1"/>
            </a:solidFill>
            <a:ln w="0" cap="flat" cmpd="sng" algn="ctr">
              <a:solidFill>
                <a:srgbClr val="0070C0"/>
              </a:solidFill>
              <a:prstDash val="dash"/>
              <a:round/>
              <a:headEnd type="none" w="med" len="med"/>
              <a:tailEnd type="none" w="med" len="med"/>
            </a:ln>
            <a:effectLst/>
          </p:spPr>
        </p:cxnSp>
        <p:cxnSp>
          <p:nvCxnSpPr>
            <p:cNvPr id="30" name="Gerade Verbindung 29" hidden="1"/>
            <p:cNvCxnSpPr/>
            <p:nvPr/>
          </p:nvCxnSpPr>
          <p:spPr bwMode="gray">
            <a:xfrm>
              <a:off x="4463255" y="0"/>
              <a:ext cx="0" cy="5144400"/>
            </a:xfrm>
            <a:prstGeom prst="line">
              <a:avLst/>
            </a:prstGeom>
            <a:solidFill>
              <a:schemeClr val="bg1"/>
            </a:solidFill>
            <a:ln w="0" cap="flat" cmpd="sng" algn="ctr">
              <a:solidFill>
                <a:srgbClr val="0070C0"/>
              </a:solidFill>
              <a:prstDash val="dash"/>
              <a:round/>
              <a:headEnd type="none" w="med" len="med"/>
              <a:tailEnd type="none" w="med" len="med"/>
            </a:ln>
            <a:effectLst/>
          </p:spPr>
        </p:cxnSp>
        <p:cxnSp>
          <p:nvCxnSpPr>
            <p:cNvPr id="31" name="Gerade Verbindung 30" hidden="1"/>
            <p:cNvCxnSpPr/>
            <p:nvPr/>
          </p:nvCxnSpPr>
          <p:spPr bwMode="gray">
            <a:xfrm>
              <a:off x="4679950" y="0"/>
              <a:ext cx="0" cy="5144400"/>
            </a:xfrm>
            <a:prstGeom prst="line">
              <a:avLst/>
            </a:prstGeom>
            <a:solidFill>
              <a:schemeClr val="bg1"/>
            </a:solidFill>
            <a:ln w="0" cap="flat" cmpd="sng" algn="ctr">
              <a:solidFill>
                <a:srgbClr val="0070C0"/>
              </a:solidFill>
              <a:prstDash val="dash"/>
              <a:round/>
              <a:headEnd type="none" w="med" len="med"/>
              <a:tailEnd type="none" w="med" len="med"/>
            </a:ln>
            <a:effectLst/>
          </p:spPr>
        </p:cxnSp>
        <p:cxnSp>
          <p:nvCxnSpPr>
            <p:cNvPr id="32" name="Gerade Verbindung 31" hidden="1"/>
            <p:cNvCxnSpPr/>
            <p:nvPr/>
          </p:nvCxnSpPr>
          <p:spPr bwMode="gray">
            <a:xfrm>
              <a:off x="0" y="477524"/>
              <a:ext cx="9144000" cy="0"/>
            </a:xfrm>
            <a:prstGeom prst="line">
              <a:avLst/>
            </a:prstGeom>
            <a:solidFill>
              <a:schemeClr val="bg1"/>
            </a:solidFill>
            <a:ln w="0" cap="flat" cmpd="sng" algn="ctr">
              <a:solidFill>
                <a:srgbClr val="0070C0"/>
              </a:solidFill>
              <a:prstDash val="dash"/>
              <a:round/>
              <a:headEnd type="none" w="med" len="med"/>
              <a:tailEnd type="none" w="med" len="med"/>
            </a:ln>
            <a:effectLst/>
          </p:spPr>
        </p:cxnSp>
        <p:cxnSp>
          <p:nvCxnSpPr>
            <p:cNvPr id="34" name="Gerade Verbindung 33" hidden="1"/>
            <p:cNvCxnSpPr/>
            <p:nvPr/>
          </p:nvCxnSpPr>
          <p:spPr bwMode="gray">
            <a:xfrm>
              <a:off x="0" y="4802188"/>
              <a:ext cx="9144000" cy="0"/>
            </a:xfrm>
            <a:prstGeom prst="line">
              <a:avLst/>
            </a:prstGeom>
            <a:solidFill>
              <a:schemeClr val="bg1"/>
            </a:solidFill>
            <a:ln w="0" cap="flat" cmpd="sng" algn="ctr">
              <a:solidFill>
                <a:srgbClr val="0070C0"/>
              </a:solidFill>
              <a:prstDash val="dash"/>
              <a:round/>
              <a:headEnd type="none" w="med" len="med"/>
              <a:tailEnd type="none" w="med" len="med"/>
            </a:ln>
            <a:effectLst/>
          </p:spPr>
        </p:cxnSp>
        <p:cxnSp>
          <p:nvCxnSpPr>
            <p:cNvPr id="35" name="Gerade Verbindung 34" hidden="1"/>
            <p:cNvCxnSpPr/>
            <p:nvPr/>
          </p:nvCxnSpPr>
          <p:spPr bwMode="gray">
            <a:xfrm>
              <a:off x="0" y="759612"/>
              <a:ext cx="9144000" cy="0"/>
            </a:xfrm>
            <a:prstGeom prst="line">
              <a:avLst/>
            </a:prstGeom>
            <a:solidFill>
              <a:schemeClr val="bg1"/>
            </a:solidFill>
            <a:ln w="0" cap="flat" cmpd="sng" algn="ctr">
              <a:solidFill>
                <a:srgbClr val="0070C0"/>
              </a:solidFill>
              <a:prstDash val="dash"/>
              <a:round/>
              <a:headEnd type="none" w="med" len="med"/>
              <a:tailEnd type="none" w="med" len="med"/>
            </a:ln>
            <a:effectLst/>
          </p:spPr>
        </p:cxnSp>
        <p:cxnSp>
          <p:nvCxnSpPr>
            <p:cNvPr id="36" name="Gerade Verbindung 35" hidden="1"/>
            <p:cNvCxnSpPr/>
            <p:nvPr/>
          </p:nvCxnSpPr>
          <p:spPr bwMode="gray">
            <a:xfrm>
              <a:off x="0" y="1089945"/>
              <a:ext cx="9144000" cy="0"/>
            </a:xfrm>
            <a:prstGeom prst="line">
              <a:avLst/>
            </a:prstGeom>
            <a:solidFill>
              <a:schemeClr val="bg1"/>
            </a:solidFill>
            <a:ln w="0" cap="flat" cmpd="sng" algn="ctr">
              <a:solidFill>
                <a:srgbClr val="0070C0"/>
              </a:solidFill>
              <a:prstDash val="dash"/>
              <a:round/>
              <a:headEnd type="none" w="med" len="med"/>
              <a:tailEnd type="none" w="med" len="med"/>
            </a:ln>
            <a:effectLst/>
          </p:spPr>
        </p:cxnSp>
        <p:cxnSp>
          <p:nvCxnSpPr>
            <p:cNvPr id="37" name="Gerade Verbindung 36" hidden="1"/>
            <p:cNvCxnSpPr/>
            <p:nvPr/>
          </p:nvCxnSpPr>
          <p:spPr bwMode="gray">
            <a:xfrm>
              <a:off x="0" y="262743"/>
              <a:ext cx="9144000" cy="0"/>
            </a:xfrm>
            <a:prstGeom prst="line">
              <a:avLst/>
            </a:prstGeom>
            <a:solidFill>
              <a:schemeClr val="bg1"/>
            </a:solidFill>
            <a:ln w="0" cap="flat" cmpd="sng" algn="ctr">
              <a:solidFill>
                <a:srgbClr val="0070C0"/>
              </a:solidFill>
              <a:prstDash val="dash"/>
              <a:round/>
              <a:headEnd type="none" w="med" len="med"/>
              <a:tailEnd type="none" w="med" len="med"/>
            </a:ln>
            <a:effectLst/>
          </p:spPr>
        </p:cxnSp>
        <p:cxnSp>
          <p:nvCxnSpPr>
            <p:cNvPr id="38" name="Gerade Verbindung 37" hidden="1"/>
            <p:cNvCxnSpPr/>
            <p:nvPr/>
          </p:nvCxnSpPr>
          <p:spPr bwMode="gray">
            <a:xfrm>
              <a:off x="0" y="4009181"/>
              <a:ext cx="9144000" cy="0"/>
            </a:xfrm>
            <a:prstGeom prst="line">
              <a:avLst/>
            </a:prstGeom>
            <a:solidFill>
              <a:schemeClr val="bg1"/>
            </a:solidFill>
            <a:ln w="0" cap="flat" cmpd="sng" algn="ctr">
              <a:solidFill>
                <a:srgbClr val="0070C0"/>
              </a:solidFill>
              <a:prstDash val="dash"/>
              <a:round/>
              <a:headEnd type="none" w="med" len="med"/>
              <a:tailEnd type="none" w="med" len="med"/>
            </a:ln>
            <a:effectLst/>
          </p:spPr>
        </p:cxnSp>
        <p:cxnSp>
          <p:nvCxnSpPr>
            <p:cNvPr id="39" name="Gerade Verbindung 38" hidden="1"/>
            <p:cNvCxnSpPr/>
            <p:nvPr/>
          </p:nvCxnSpPr>
          <p:spPr bwMode="gray">
            <a:xfrm>
              <a:off x="0" y="4962021"/>
              <a:ext cx="9144000" cy="0"/>
            </a:xfrm>
            <a:prstGeom prst="line">
              <a:avLst/>
            </a:prstGeom>
            <a:solidFill>
              <a:schemeClr val="bg1"/>
            </a:solidFill>
            <a:ln w="0" cap="flat" cmpd="sng" algn="ctr">
              <a:solidFill>
                <a:srgbClr val="0070C0"/>
              </a:solidFill>
              <a:prstDash val="dash"/>
              <a:round/>
              <a:headEnd type="none" w="med" len="med"/>
              <a:tailEnd type="none" w="med" len="med"/>
            </a:ln>
            <a:effectLst/>
          </p:spPr>
        </p:cxnSp>
        <p:cxnSp>
          <p:nvCxnSpPr>
            <p:cNvPr id="40" name="Gerade Verbindung 39" hidden="1"/>
            <p:cNvCxnSpPr/>
            <p:nvPr/>
          </p:nvCxnSpPr>
          <p:spPr bwMode="gray">
            <a:xfrm>
              <a:off x="8961619" y="0"/>
              <a:ext cx="0" cy="5144400"/>
            </a:xfrm>
            <a:prstGeom prst="line">
              <a:avLst/>
            </a:prstGeom>
            <a:solidFill>
              <a:schemeClr val="bg1"/>
            </a:solidFill>
            <a:ln w="0" cap="flat" cmpd="sng" algn="ctr">
              <a:solidFill>
                <a:srgbClr val="0070C0"/>
              </a:solidFill>
              <a:prstDash val="dash"/>
              <a:round/>
              <a:headEnd type="none" w="med" len="med"/>
              <a:tailEnd type="none" w="med" len="med"/>
            </a:ln>
            <a:effectLst/>
          </p:spPr>
        </p:cxnSp>
        <p:cxnSp>
          <p:nvCxnSpPr>
            <p:cNvPr id="41" name="Gerade Verbindung 40" hidden="1"/>
            <p:cNvCxnSpPr/>
            <p:nvPr/>
          </p:nvCxnSpPr>
          <p:spPr bwMode="gray">
            <a:xfrm>
              <a:off x="175238" y="0"/>
              <a:ext cx="0" cy="5144400"/>
            </a:xfrm>
            <a:prstGeom prst="line">
              <a:avLst/>
            </a:prstGeom>
            <a:solidFill>
              <a:schemeClr val="bg1"/>
            </a:solidFill>
            <a:ln w="0" cap="flat" cmpd="sng" algn="ctr">
              <a:solidFill>
                <a:srgbClr val="0070C0"/>
              </a:solidFill>
              <a:prstDash val="dash"/>
              <a:round/>
              <a:headEnd type="none" w="med" len="med"/>
              <a:tailEnd type="none" w="med" len="med"/>
            </a:ln>
            <a:effectLst/>
          </p:spPr>
        </p:cxnSp>
        <p:cxnSp>
          <p:nvCxnSpPr>
            <p:cNvPr id="42" name="Gerade Verbindung 41" hidden="1"/>
            <p:cNvCxnSpPr/>
            <p:nvPr/>
          </p:nvCxnSpPr>
          <p:spPr bwMode="gray">
            <a:xfrm>
              <a:off x="2088827" y="4331800"/>
              <a:ext cx="0" cy="485733"/>
            </a:xfrm>
            <a:prstGeom prst="line">
              <a:avLst/>
            </a:prstGeom>
            <a:solidFill>
              <a:schemeClr val="bg1"/>
            </a:solidFill>
            <a:ln w="0" cap="flat" cmpd="sng" algn="ctr">
              <a:solidFill>
                <a:srgbClr val="0070C0"/>
              </a:solidFill>
              <a:prstDash val="dash"/>
              <a:round/>
              <a:headEnd type="none" w="med" len="med"/>
              <a:tailEnd type="none" w="med" len="med"/>
            </a:ln>
            <a:effectLst/>
          </p:spPr>
        </p:cxnSp>
        <p:cxnSp>
          <p:nvCxnSpPr>
            <p:cNvPr id="43" name="Gerade Verbindung 42" hidden="1"/>
            <p:cNvCxnSpPr/>
            <p:nvPr/>
          </p:nvCxnSpPr>
          <p:spPr bwMode="gray">
            <a:xfrm>
              <a:off x="8373450" y="4332330"/>
              <a:ext cx="0" cy="485733"/>
            </a:xfrm>
            <a:prstGeom prst="line">
              <a:avLst/>
            </a:prstGeom>
            <a:solidFill>
              <a:schemeClr val="bg1"/>
            </a:solidFill>
            <a:ln w="0" cap="flat" cmpd="sng" algn="ctr">
              <a:solidFill>
                <a:srgbClr val="0070C0"/>
              </a:solidFill>
              <a:prstDash val="dash"/>
              <a:round/>
              <a:headEnd type="none" w="med" len="med"/>
              <a:tailEnd type="none" w="med" len="med"/>
            </a:ln>
            <a:effectLst/>
          </p:spPr>
        </p:cxnSp>
      </p:grpSp>
      <p:sp>
        <p:nvSpPr>
          <p:cNvPr id="22" name="Fußzeilenplatzhalter 21"/>
          <p:cNvSpPr>
            <a:spLocks noGrp="1"/>
          </p:cNvSpPr>
          <p:nvPr>
            <p:ph type="ftr" sz="quarter" idx="3"/>
          </p:nvPr>
        </p:nvSpPr>
        <p:spPr>
          <a:xfrm>
            <a:off x="2088826" y="4644000"/>
            <a:ext cx="6281461" cy="156194"/>
          </a:xfrm>
          <a:prstGeom prst="rect">
            <a:avLst/>
          </a:prstGeom>
        </p:spPr>
        <p:txBody>
          <a:bodyPr vert="horz" lIns="0" tIns="0" rIns="0" bIns="0" rtlCol="0" anchor="b" anchorCtr="0"/>
          <a:lstStyle>
            <a:lvl1pPr algn="ctr">
              <a:defRPr kumimoji="0" lang="en-US" sz="1000" b="0" i="0" u="none" strike="noStrike" kern="1200" cap="none" spc="0" normalizeH="0" baseline="0" noProof="0" dirty="0" smtClean="0">
                <a:ln>
                  <a:noFill/>
                </a:ln>
                <a:solidFill>
                  <a:schemeClr val="tx1"/>
                </a:solidFill>
                <a:effectLst/>
                <a:uLnTx/>
                <a:uFillTx/>
                <a:latin typeface="+mn-lt"/>
                <a:ea typeface="+mn-ea"/>
                <a:cs typeface="+mn-cs"/>
                <a:sym typeface="Delivery" panose="020F0503020204020204" pitchFamily="34" charset="0"/>
              </a:defRPr>
            </a:lvl1pPr>
          </a:lstStyle>
          <a:p>
            <a:pPr algn="r" defTabSz="995363" eaLnBrk="0" fontAlgn="base" hangingPunct="0">
              <a:spcBef>
                <a:spcPct val="0"/>
              </a:spcBef>
              <a:spcAft>
                <a:spcPct val="0"/>
              </a:spcAft>
            </a:pPr>
            <a:r>
              <a:rPr lang="en-US"/>
              <a:t>Confidential and Proprietary of DHL Supply Chain- DHL Supply Chain Transport Order Portal (TOP) User Guide | Marelli Supplier  </a:t>
            </a:r>
          </a:p>
        </p:txBody>
      </p:sp>
      <p:sp>
        <p:nvSpPr>
          <p:cNvPr id="23" name="Foliennummernplatzhalter 22"/>
          <p:cNvSpPr>
            <a:spLocks noGrp="1"/>
          </p:cNvSpPr>
          <p:nvPr>
            <p:ph type="sldNum" sz="quarter" idx="4"/>
          </p:nvPr>
        </p:nvSpPr>
        <p:spPr>
          <a:xfrm>
            <a:off x="8369013" y="4644000"/>
            <a:ext cx="364137" cy="153888"/>
          </a:xfrm>
          <a:prstGeom prst="rect">
            <a:avLst/>
          </a:prstGeom>
          <a:noFill/>
        </p:spPr>
        <p:txBody>
          <a:bodyPr wrap="square" lIns="0" tIns="0" rIns="0" bIns="0" rtlCol="0" anchor="b" anchorCtr="0">
            <a:spAutoFit/>
          </a:bodyPr>
          <a:lstStyle>
            <a:lvl1pPr marL="0" algn="r" defTabSz="914400" rtl="0" eaLnBrk="1" latinLnBrk="0" hangingPunct="1">
              <a:defRPr lang="en-US" sz="1000" kern="1200" smtClean="0">
                <a:solidFill>
                  <a:schemeClr val="tx1"/>
                </a:solidFill>
                <a:latin typeface="+mn-lt"/>
                <a:ea typeface="+mn-ea"/>
                <a:cs typeface="+mn-cs"/>
                <a:sym typeface="Delivery" panose="020F0503020204020204" pitchFamily="34" charset="0"/>
              </a:defRPr>
            </a:lvl1pPr>
          </a:lstStyle>
          <a:p>
            <a:fld id="{D537D1FE-6E55-4102-9A9A-3FF2AE236C9F}" type="slidenum">
              <a:rPr lang="de-DE" smtClean="0"/>
              <a:pPr/>
              <a:t>‹#›</a:t>
            </a:fld>
            <a:endParaRPr lang="de-DE"/>
          </a:p>
        </p:txBody>
      </p:sp>
      <p:sp>
        <p:nvSpPr>
          <p:cNvPr id="3" name="MSIPCMContentMarking" descr="{&quot;HashCode&quot;:905108722,&quot;Placement&quot;:&quot;Header&quot;,&quot;Top&quot;:0.0,&quot;Left&quot;:0.0,&quot;SlideWidth&quot;:720,&quot;SlideHeight&quot;:405}">
            <a:extLst>
              <a:ext uri="{FF2B5EF4-FFF2-40B4-BE49-F238E27FC236}">
                <a16:creationId xmlns:a16="http://schemas.microsoft.com/office/drawing/2014/main" id="{CFBE5632-55C0-40BC-9E1A-CB9B45C1E28A}"/>
              </a:ext>
            </a:extLst>
          </p:cNvPr>
          <p:cNvSpPr txBox="1"/>
          <p:nvPr userDrawn="1"/>
        </p:nvSpPr>
        <p:spPr>
          <a:xfrm>
            <a:off x="0" y="0"/>
            <a:ext cx="1387009" cy="234315"/>
          </a:xfrm>
          <a:prstGeom prst="rect">
            <a:avLst/>
          </a:prstGeom>
          <a:noFill/>
        </p:spPr>
        <p:txBody>
          <a:bodyPr vert="horz" wrap="square" lIns="0" tIns="0" rIns="0" bIns="0" rtlCol="0" anchor="ctr" anchorCtr="1">
            <a:spAutoFit/>
          </a:bodyPr>
          <a:lstStyle/>
          <a:p>
            <a:pPr algn="l">
              <a:lnSpc>
                <a:spcPct val="110000"/>
              </a:lnSpc>
              <a:spcBef>
                <a:spcPts val="0"/>
              </a:spcBef>
              <a:spcAft>
                <a:spcPts val="0"/>
              </a:spcAft>
            </a:pPr>
            <a:r>
              <a:rPr lang="es-MX" sz="1000">
                <a:solidFill>
                  <a:srgbClr val="747474"/>
                </a:solidFill>
                <a:latin typeface="Delivery" panose="020F0503020204020204" pitchFamily="34" charset="0"/>
              </a:rPr>
              <a:t>FOR INTERNAL USE</a:t>
            </a:r>
            <a:endParaRPr lang="es-MX" sz="1000" err="1">
              <a:solidFill>
                <a:srgbClr val="747474"/>
              </a:solidFill>
              <a:latin typeface="Delivery" panose="020F0503020204020204" pitchFamily="34" charset="0"/>
            </a:endParaRPr>
          </a:p>
        </p:txBody>
      </p:sp>
    </p:spTree>
    <p:extLst>
      <p:ext uri="{BB962C8B-B14F-4D97-AF65-F5344CB8AC3E}">
        <p14:creationId xmlns:p14="http://schemas.microsoft.com/office/powerpoint/2010/main" val="2927727219"/>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76" r:id="rId4"/>
    <p:sldLayoutId id="2147483678" r:id="rId5"/>
    <p:sldLayoutId id="2147483691" r:id="rId6"/>
    <p:sldLayoutId id="2147483658" r:id="rId7"/>
    <p:sldLayoutId id="2147483659" r:id="rId8"/>
    <p:sldLayoutId id="2147483650" r:id="rId9"/>
    <p:sldLayoutId id="2147483654" r:id="rId10"/>
    <p:sldLayoutId id="2147483686" r:id="rId11"/>
    <p:sldLayoutId id="2147483687" r:id="rId12"/>
    <p:sldLayoutId id="2147483693" r:id="rId13"/>
    <p:sldLayoutId id="2147483698" r:id="rId14"/>
    <p:sldLayoutId id="2147483695" r:id="rId15"/>
    <p:sldLayoutId id="2147483696" r:id="rId16"/>
    <p:sldLayoutId id="2147483668" r:id="rId17"/>
    <p:sldLayoutId id="2147483667" r:id="rId18"/>
    <p:sldLayoutId id="2147483692" r:id="rId19"/>
    <p:sldLayoutId id="2147483674" r:id="rId20"/>
    <p:sldLayoutId id="2147483675" r:id="rId21"/>
    <p:sldLayoutId id="2147483690" r:id="rId22"/>
    <p:sldLayoutId id="2147483699" r:id="rId23"/>
    <p:sldLayoutId id="2147483700" r:id="rId24"/>
  </p:sldLayoutIdLst>
  <p:hf sldNum="0" hdr="0" dt="0"/>
  <p:txStyles>
    <p:titleStyle>
      <a:lvl1pPr algn="l" defTabSz="914400" rtl="0" eaLnBrk="1" latinLnBrk="0" hangingPunct="1">
        <a:lnSpc>
          <a:spcPct val="100000"/>
        </a:lnSpc>
        <a:spcBef>
          <a:spcPct val="0"/>
        </a:spcBef>
        <a:buNone/>
        <a:defRPr sz="1800" kern="1200" cap="none" baseline="0">
          <a:solidFill>
            <a:srgbClr val="D40511"/>
          </a:solidFill>
          <a:latin typeface="+mj-lt"/>
          <a:ea typeface="+mj-ea"/>
          <a:cs typeface="+mj-cs"/>
          <a:sym typeface="Delivery" panose="020F0503020204020204" pitchFamily="34" charset="0"/>
        </a:defRPr>
      </a:lvl1pPr>
    </p:titleStyle>
    <p:bodyStyle>
      <a:lvl1pPr marL="0" indent="0" algn="l" defTabSz="914400" rtl="0" eaLnBrk="1" latinLnBrk="0" hangingPunct="1">
        <a:lnSpc>
          <a:spcPct val="110000"/>
        </a:lnSpc>
        <a:spcBef>
          <a:spcPts val="0"/>
        </a:spcBef>
        <a:spcAft>
          <a:spcPts val="500"/>
        </a:spcAft>
        <a:buFont typeface="Arial" pitchFamily="34" charset="0"/>
        <a:buNone/>
        <a:defRPr sz="1200" b="0" kern="1200" baseline="0">
          <a:solidFill>
            <a:schemeClr val="tx1"/>
          </a:solidFill>
          <a:latin typeface="+mn-lt"/>
          <a:ea typeface="+mn-ea"/>
          <a:cs typeface="+mn-cs"/>
          <a:sym typeface="Delivery" panose="020F0503020204020204" pitchFamily="34" charset="0"/>
        </a:defRPr>
      </a:lvl1pPr>
      <a:lvl2pPr marL="180000" marR="0" indent="-180000" algn="l" defTabSz="914400" rtl="0" eaLnBrk="1" fontAlgn="auto" latinLnBrk="0" hangingPunct="1">
        <a:lnSpc>
          <a:spcPct val="110000"/>
        </a:lnSpc>
        <a:spcBef>
          <a:spcPts val="0"/>
        </a:spcBef>
        <a:spcAft>
          <a:spcPts val="500"/>
        </a:spcAft>
        <a:buClrTx/>
        <a:buSzTx/>
        <a:buFont typeface="Arial" pitchFamily="34" charset="0"/>
        <a:buChar char="•"/>
        <a:tabLst/>
        <a:defRPr sz="1200" b="0" i="0" kern="1200" baseline="0">
          <a:solidFill>
            <a:schemeClr val="tx1"/>
          </a:solidFill>
          <a:latin typeface="+mn-lt"/>
          <a:ea typeface="+mn-ea"/>
          <a:cs typeface="+mn-cs"/>
          <a:sym typeface="Delivery" panose="020F0503020204020204" pitchFamily="34" charset="0"/>
        </a:defRPr>
      </a:lvl2pPr>
      <a:lvl3pPr marL="360000" indent="-180000" algn="l" defTabSz="914400" rtl="0" eaLnBrk="1" latinLnBrk="0" hangingPunct="1">
        <a:lnSpc>
          <a:spcPct val="110000"/>
        </a:lnSpc>
        <a:spcBef>
          <a:spcPts val="0"/>
        </a:spcBef>
        <a:spcAft>
          <a:spcPts val="500"/>
        </a:spcAft>
        <a:buClrTx/>
        <a:buFont typeface="Arial" pitchFamily="34" charset="0"/>
        <a:buChar char="–"/>
        <a:defRPr sz="1200" kern="1200">
          <a:solidFill>
            <a:schemeClr val="tx1"/>
          </a:solidFill>
          <a:latin typeface="+mn-lt"/>
          <a:ea typeface="+mn-ea"/>
          <a:cs typeface="+mn-cs"/>
          <a:sym typeface="Delivery" panose="020F0503020204020204" pitchFamily="34" charset="0"/>
        </a:defRPr>
      </a:lvl3pPr>
      <a:lvl4pPr marL="540000" indent="-180000" algn="l" defTabSz="914400" rtl="0" eaLnBrk="1" latinLnBrk="0" hangingPunct="1">
        <a:lnSpc>
          <a:spcPct val="110000"/>
        </a:lnSpc>
        <a:spcBef>
          <a:spcPts val="0"/>
        </a:spcBef>
        <a:spcAft>
          <a:spcPts val="500"/>
        </a:spcAft>
        <a:buClrTx/>
        <a:buFont typeface="Arial" pitchFamily="34" charset="0"/>
        <a:buChar char="–"/>
        <a:defRPr sz="1200" kern="1200">
          <a:solidFill>
            <a:schemeClr val="tx1"/>
          </a:solidFill>
          <a:latin typeface="+mn-lt"/>
          <a:ea typeface="+mn-ea"/>
          <a:cs typeface="+mn-cs"/>
          <a:sym typeface="Delivery" panose="020F0503020204020204" pitchFamily="34" charset="0"/>
        </a:defRPr>
      </a:lvl4pPr>
      <a:lvl5pPr marL="0" indent="0" algn="l" defTabSz="914400" rtl="0" eaLnBrk="1" latinLnBrk="0" hangingPunct="1">
        <a:lnSpc>
          <a:spcPct val="100000"/>
        </a:lnSpc>
        <a:spcBef>
          <a:spcPts val="0"/>
        </a:spcBef>
        <a:spcAft>
          <a:spcPts val="1400"/>
        </a:spcAft>
        <a:buFontTx/>
        <a:buNone/>
        <a:defRPr sz="1600" b="1" kern="1200" baseline="0">
          <a:solidFill>
            <a:schemeClr val="tx1"/>
          </a:solidFill>
          <a:latin typeface="+mn-lt"/>
          <a:ea typeface="+mn-ea"/>
          <a:cs typeface="+mn-cs"/>
          <a:sym typeface="Delivery" panose="020F05030202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9.xml"/><Relationship Id="rId5" Type="http://schemas.openxmlformats.org/officeDocument/2006/relationships/image" Target="../media/image41.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9.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9.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mailto:Harleyoceanops@dhl.com" TargetMode="External"/><Relationship Id="rId2" Type="http://schemas.openxmlformats.org/officeDocument/2006/relationships/hyperlink" Target="mailto:Harleyops@dhl.com" TargetMode="External"/><Relationship Id="rId1" Type="http://schemas.openxmlformats.org/officeDocument/2006/relationships/slideLayout" Target="../slideLayouts/slideLayout9.xml"/><Relationship Id="rId6" Type="http://schemas.openxmlformats.org/officeDocument/2006/relationships/hyperlink" Target="mailto:edgth-dsc-external-llpth-harley@dhl.com" TargetMode="External"/><Relationship Id="rId5" Type="http://schemas.openxmlformats.org/officeDocument/2006/relationships/hyperlink" Target="mailto:Cssharleyops@dhl.com" TargetMode="External"/><Relationship Id="rId4" Type="http://schemas.openxmlformats.org/officeDocument/2006/relationships/hyperlink" Target="mailto:Harleyairops@dhl.co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21.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000" y="646725"/>
            <a:ext cx="8316000" cy="1385999"/>
          </a:xfrm>
        </p:spPr>
        <p:txBody>
          <a:bodyPr/>
          <a:lstStyle/>
          <a:p>
            <a:r>
              <a:rPr lang="en-US"/>
              <a:t>DHL Supply Chain Transport Order Portal (TOP) </a:t>
            </a:r>
          </a:p>
        </p:txBody>
      </p:sp>
      <p:sp>
        <p:nvSpPr>
          <p:cNvPr id="4" name="Text Placeholder 3"/>
          <p:cNvSpPr>
            <a:spLocks noGrp="1"/>
          </p:cNvSpPr>
          <p:nvPr>
            <p:ph type="body" sz="quarter" idx="4294967295"/>
          </p:nvPr>
        </p:nvSpPr>
        <p:spPr>
          <a:xfrm>
            <a:off x="414000" y="0"/>
            <a:ext cx="346249" cy="206719"/>
          </a:xfrm>
        </p:spPr>
        <p:txBody>
          <a:bodyPr/>
          <a:lstStyle/>
          <a:p>
            <a:r>
              <a:rPr lang="en-US"/>
              <a:t>PUBLIC</a:t>
            </a:r>
          </a:p>
        </p:txBody>
      </p:sp>
      <p:sp>
        <p:nvSpPr>
          <p:cNvPr id="5" name="Text Placeholder 4"/>
          <p:cNvSpPr>
            <a:spLocks noGrp="1"/>
          </p:cNvSpPr>
          <p:nvPr>
            <p:ph type="body" sz="quarter" idx="5"/>
          </p:nvPr>
        </p:nvSpPr>
        <p:spPr>
          <a:xfrm>
            <a:off x="414000" y="3171700"/>
            <a:ext cx="8316000" cy="487838"/>
          </a:xfrm>
        </p:spPr>
        <p:txBody>
          <a:bodyPr/>
          <a:lstStyle/>
          <a:p>
            <a:r>
              <a:rPr lang="en-US"/>
              <a:t>Powered by MySupplyChain™</a:t>
            </a:r>
          </a:p>
        </p:txBody>
      </p:sp>
      <p:sp>
        <p:nvSpPr>
          <p:cNvPr id="6" name="Text Placeholder 5"/>
          <p:cNvSpPr>
            <a:spLocks noGrp="1"/>
          </p:cNvSpPr>
          <p:nvPr>
            <p:ph type="body" sz="quarter" idx="3"/>
          </p:nvPr>
        </p:nvSpPr>
        <p:spPr>
          <a:xfrm>
            <a:off x="414000" y="3598854"/>
            <a:ext cx="8316000" cy="239193"/>
          </a:xfrm>
        </p:spPr>
        <p:txBody>
          <a:bodyPr/>
          <a:lstStyle/>
          <a:p>
            <a:r>
              <a:rPr lang="en-US"/>
              <a:t>TOP User Guide</a:t>
            </a:r>
          </a:p>
        </p:txBody>
      </p:sp>
      <p:sp>
        <p:nvSpPr>
          <p:cNvPr id="7" name="Text Placeholder 6"/>
          <p:cNvSpPr>
            <a:spLocks noGrp="1"/>
          </p:cNvSpPr>
          <p:nvPr>
            <p:ph type="body" sz="quarter" idx="6"/>
          </p:nvPr>
        </p:nvSpPr>
        <p:spPr>
          <a:xfrm>
            <a:off x="414000" y="3806181"/>
            <a:ext cx="8316000" cy="355334"/>
          </a:xfrm>
        </p:spPr>
        <p:txBody>
          <a:bodyPr/>
          <a:lstStyle/>
          <a:p>
            <a:r>
              <a:rPr lang="en-US"/>
              <a:t>DHL Supply Chain – Excellence. Simply Delivered.</a:t>
            </a:r>
          </a:p>
        </p:txBody>
      </p:sp>
      <p:sp>
        <p:nvSpPr>
          <p:cNvPr id="8" name="Text Placeholder 7"/>
          <p:cNvSpPr>
            <a:spLocks noGrp="1"/>
          </p:cNvSpPr>
          <p:nvPr>
            <p:ph type="body" sz="quarter" idx="4"/>
          </p:nvPr>
        </p:nvSpPr>
        <p:spPr/>
        <p:txBody>
          <a:bodyPr/>
          <a:lstStyle/>
          <a:p>
            <a:r>
              <a:rPr lang="en-US"/>
              <a:t>Automotive</a:t>
            </a:r>
          </a:p>
        </p:txBody>
      </p:sp>
      <p:sp>
        <p:nvSpPr>
          <p:cNvPr id="9" name="Text Placeholder 4"/>
          <p:cNvSpPr txBox="1">
            <a:spLocks/>
          </p:cNvSpPr>
          <p:nvPr/>
        </p:nvSpPr>
        <p:spPr>
          <a:xfrm>
            <a:off x="414000" y="2223942"/>
            <a:ext cx="8316000" cy="487838"/>
          </a:xfrm>
          <a:prstGeom prst="rect">
            <a:avLst/>
          </a:prstGeom>
          <a:noFill/>
          <a:ln w="9525" cap="flat" cmpd="sng" algn="ctr">
            <a:noFill/>
            <a:prstDash val="solid"/>
            <a:round/>
            <a:headEnd type="none" w="med" len="med"/>
            <a:tailEnd type="none" w="med" len="med"/>
          </a:ln>
          <a:effectLst/>
        </p:spPr>
        <p:txBody>
          <a:bodyPr vert="horz" wrap="square" lIns="0" tIns="43200" rIns="0" bIns="165600" numCol="1" rtlCol="0" anchor="t" anchorCtr="0" compatLnSpc="1">
            <a:prstTxWarp prst="textNoShape">
              <a:avLst/>
            </a:prstTxWarp>
            <a:spAutoFit/>
          </a:bodyPr>
          <a:lstStyle>
            <a:lvl1pPr marL="0" indent="0" algn="l" defTabSz="995363" rtl="0" eaLnBrk="0" fontAlgn="base" latinLnBrk="0" hangingPunct="0">
              <a:lnSpc>
                <a:spcPct val="100000"/>
              </a:lnSpc>
              <a:spcBef>
                <a:spcPts val="0"/>
              </a:spcBef>
              <a:spcAft>
                <a:spcPts val="0"/>
              </a:spcAft>
              <a:buFont typeface="Arial" pitchFamily="34" charset="0"/>
              <a:buNone/>
              <a:defRPr sz="1800" b="0" kern="1200" baseline="0">
                <a:solidFill>
                  <a:schemeClr val="tx1"/>
                </a:solidFill>
                <a:latin typeface="+mn-lt"/>
                <a:ea typeface="+mn-ea"/>
                <a:cs typeface="+mn-cs"/>
                <a:sym typeface="Delivery" panose="020F0503020204020204" pitchFamily="34" charset="0"/>
              </a:defRPr>
            </a:lvl1pPr>
            <a:lvl2pPr marL="0" marR="0" indent="-180000" algn="l" defTabSz="995363" rtl="0" eaLnBrk="0" fontAlgn="base" latinLnBrk="0" hangingPunct="0">
              <a:lnSpc>
                <a:spcPct val="110000"/>
              </a:lnSpc>
              <a:spcBef>
                <a:spcPts val="0"/>
              </a:spcBef>
              <a:spcAft>
                <a:spcPts val="1600"/>
              </a:spcAft>
              <a:buClrTx/>
              <a:buSzTx/>
              <a:buFont typeface="Arial" pitchFamily="34" charset="0"/>
              <a:buChar char="•"/>
              <a:tabLst/>
              <a:defRPr lang="en-US" sz="2000" b="0" i="0" kern="1200" baseline="0" dirty="0" smtClean="0">
                <a:solidFill>
                  <a:schemeClr val="tx1"/>
                </a:solidFill>
                <a:latin typeface="+mn-lt"/>
                <a:ea typeface="+mn-ea"/>
                <a:cs typeface="+mn-cs"/>
                <a:sym typeface="Delivery" panose="020F0503020204020204" pitchFamily="34" charset="0"/>
              </a:defRPr>
            </a:lvl2pPr>
            <a:lvl3pPr marL="360000" indent="-180000" algn="l" defTabSz="914400" rtl="0" eaLnBrk="1" latinLnBrk="0" hangingPunct="1">
              <a:lnSpc>
                <a:spcPct val="110000"/>
              </a:lnSpc>
              <a:spcBef>
                <a:spcPts val="0"/>
              </a:spcBef>
              <a:spcAft>
                <a:spcPts val="500"/>
              </a:spcAft>
              <a:buClrTx/>
              <a:buFont typeface="Arial" pitchFamily="34" charset="0"/>
              <a:buChar char="–"/>
              <a:defRPr sz="1200" kern="1200">
                <a:solidFill>
                  <a:schemeClr val="tx1"/>
                </a:solidFill>
                <a:latin typeface="+mn-lt"/>
                <a:ea typeface="+mn-ea"/>
                <a:cs typeface="+mn-cs"/>
                <a:sym typeface="Delivery" panose="020F0503020204020204" pitchFamily="34" charset="0"/>
              </a:defRPr>
            </a:lvl3pPr>
            <a:lvl4pPr marL="540000" indent="-180000" algn="l" defTabSz="914400" rtl="0" eaLnBrk="1" latinLnBrk="0" hangingPunct="1">
              <a:lnSpc>
                <a:spcPct val="110000"/>
              </a:lnSpc>
              <a:spcBef>
                <a:spcPts val="0"/>
              </a:spcBef>
              <a:spcAft>
                <a:spcPts val="500"/>
              </a:spcAft>
              <a:buClrTx/>
              <a:buFont typeface="Arial" pitchFamily="34" charset="0"/>
              <a:buChar char="–"/>
              <a:defRPr sz="1200" kern="1200">
                <a:solidFill>
                  <a:schemeClr val="tx1"/>
                </a:solidFill>
                <a:latin typeface="+mn-lt"/>
                <a:ea typeface="+mn-ea"/>
                <a:cs typeface="+mn-cs"/>
                <a:sym typeface="Delivery" panose="020F0503020204020204" pitchFamily="34" charset="0"/>
              </a:defRPr>
            </a:lvl4pPr>
            <a:lvl5pPr marL="0" indent="0" algn="l" defTabSz="914400" rtl="0" eaLnBrk="1" latinLnBrk="0" hangingPunct="1">
              <a:lnSpc>
                <a:spcPct val="100000"/>
              </a:lnSpc>
              <a:spcBef>
                <a:spcPts val="0"/>
              </a:spcBef>
              <a:spcAft>
                <a:spcPts val="1400"/>
              </a:spcAft>
              <a:buFontTx/>
              <a:buNone/>
              <a:defRPr sz="1600" b="1" kern="1200" baseline="0">
                <a:solidFill>
                  <a:schemeClr val="tx1"/>
                </a:solidFill>
                <a:latin typeface="+mn-lt"/>
                <a:ea typeface="+mn-ea"/>
                <a:cs typeface="+mn-cs"/>
                <a:sym typeface="Delivery" panose="020F05030202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Harley Davidson Supplier Portal Training</a:t>
            </a:r>
          </a:p>
        </p:txBody>
      </p:sp>
    </p:spTree>
    <p:extLst>
      <p:ext uri="{BB962C8B-B14F-4D97-AF65-F5344CB8AC3E}">
        <p14:creationId xmlns:p14="http://schemas.microsoft.com/office/powerpoint/2010/main" val="3887289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Getting Started and Navigation – </a:t>
            </a:r>
            <a:endParaRPr lang="en-US" b="1">
              <a:solidFill>
                <a:srgbClr val="00B050"/>
              </a:solidFill>
            </a:endParaRPr>
          </a:p>
        </p:txBody>
      </p:sp>
      <p:sp>
        <p:nvSpPr>
          <p:cNvPr id="3" name="Footer Placeholder 2"/>
          <p:cNvSpPr>
            <a:spLocks noGrp="1"/>
          </p:cNvSpPr>
          <p:nvPr>
            <p:ph type="ftr" sz="quarter" idx="3"/>
          </p:nvPr>
        </p:nvSpPr>
        <p:spPr/>
        <p:txBody>
          <a:bodyPr/>
          <a:lstStyle/>
          <a:p>
            <a:r>
              <a:rPr lang="en-US"/>
              <a:t>Confidential and Proprietary of DHL Supply Chain- DHL Supply Chain Transport Order Portal (TOP) User Guide | Harley Davidson Supplier  </a:t>
            </a:r>
          </a:p>
        </p:txBody>
      </p:sp>
      <p:sp>
        <p:nvSpPr>
          <p:cNvPr id="4" name="Text Placeholder 3"/>
          <p:cNvSpPr>
            <a:spLocks noGrp="1"/>
          </p:cNvSpPr>
          <p:nvPr>
            <p:ph type="body" sz="quarter" idx="11"/>
          </p:nvPr>
        </p:nvSpPr>
        <p:spPr>
          <a:xfrm>
            <a:off x="1550874" y="1174490"/>
            <a:ext cx="1377015" cy="382244"/>
          </a:xfrm>
        </p:spPr>
        <p:txBody>
          <a:bodyPr/>
          <a:lstStyle/>
          <a:p>
            <a:pPr algn="ctr"/>
            <a:r>
              <a:rPr lang="en-US" b="1"/>
              <a:t>TOP Portal Navigation Icons</a:t>
            </a:r>
          </a:p>
        </p:txBody>
      </p:sp>
      <p:sp>
        <p:nvSpPr>
          <p:cNvPr id="9" name="Line Callout 1 8"/>
          <p:cNvSpPr/>
          <p:nvPr/>
        </p:nvSpPr>
        <p:spPr bwMode="auto">
          <a:xfrm>
            <a:off x="222183" y="2969583"/>
            <a:ext cx="1005840" cy="588396"/>
          </a:xfrm>
          <a:prstGeom prst="borderCallout1">
            <a:avLst>
              <a:gd name="adj1" fmla="val 50634"/>
              <a:gd name="adj2" fmla="val 100363"/>
              <a:gd name="adj3" fmla="val 9847"/>
              <a:gd name="adj4" fmla="val 184352"/>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lang="en-US" sz="800">
                <a:solidFill>
                  <a:schemeClr val="accent4"/>
                </a:solidFill>
              </a:rPr>
              <a:t>Profile</a:t>
            </a:r>
            <a:endParaRPr lang="en-US" sz="800"/>
          </a:p>
          <a:p>
            <a:pPr marL="0" marR="0" indent="0" algn="l" defTabSz="995363" rtl="0" eaLnBrk="0" fontAlgn="base" latinLnBrk="0" hangingPunct="0">
              <a:lnSpc>
                <a:spcPct val="100000"/>
              </a:lnSpc>
              <a:spcBef>
                <a:spcPct val="0"/>
              </a:spcBef>
              <a:spcAft>
                <a:spcPct val="0"/>
              </a:spcAft>
              <a:buClrTx/>
              <a:buSzTx/>
              <a:buFontTx/>
              <a:buNone/>
              <a:tabLst/>
            </a:pPr>
            <a:r>
              <a:rPr kumimoji="0" lang="en-US" sz="800" i="0" u="none" strike="noStrike" cap="none" normalizeH="0" baseline="0">
                <a:ln>
                  <a:noFill/>
                </a:ln>
                <a:effectLst/>
              </a:rPr>
              <a:t>View and Confirm current login credentials</a:t>
            </a:r>
          </a:p>
        </p:txBody>
      </p:sp>
      <p:sp>
        <p:nvSpPr>
          <p:cNvPr id="16" name="Line Callout 1 15"/>
          <p:cNvSpPr/>
          <p:nvPr/>
        </p:nvSpPr>
        <p:spPr bwMode="auto">
          <a:xfrm>
            <a:off x="222183" y="3729353"/>
            <a:ext cx="1005840" cy="588396"/>
          </a:xfrm>
          <a:prstGeom prst="borderCallout1">
            <a:avLst>
              <a:gd name="adj1" fmla="val 50634"/>
              <a:gd name="adj2" fmla="val 100363"/>
              <a:gd name="adj3" fmla="val -33987"/>
              <a:gd name="adj4" fmla="val 185141"/>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lang="en-US" sz="800">
                <a:solidFill>
                  <a:schemeClr val="accent4"/>
                </a:solidFill>
              </a:rPr>
              <a:t>Logout </a:t>
            </a:r>
            <a:endParaRPr lang="en-US" sz="800"/>
          </a:p>
          <a:p>
            <a:pPr marL="0" marR="0" indent="0" algn="l" defTabSz="995363" rtl="0" eaLnBrk="0" fontAlgn="base" latinLnBrk="0" hangingPunct="0">
              <a:lnSpc>
                <a:spcPct val="100000"/>
              </a:lnSpc>
              <a:spcBef>
                <a:spcPct val="0"/>
              </a:spcBef>
              <a:spcAft>
                <a:spcPct val="0"/>
              </a:spcAft>
              <a:buClrTx/>
              <a:buSzTx/>
              <a:buFontTx/>
              <a:buNone/>
              <a:tabLst/>
            </a:pPr>
            <a:r>
              <a:rPr lang="en-US" sz="800"/>
              <a:t>Exit the Applications</a:t>
            </a:r>
            <a:endParaRPr kumimoji="0" lang="en-US" sz="800" i="0" u="none" strike="noStrike" cap="none" normalizeH="0" baseline="0">
              <a:ln>
                <a:noFill/>
              </a:ln>
              <a:effectLst/>
            </a:endParaRPr>
          </a:p>
        </p:txBody>
      </p:sp>
      <p:pic>
        <p:nvPicPr>
          <p:cNvPr id="11" name="Picture 10"/>
          <p:cNvPicPr>
            <a:picLocks noChangeAspect="1"/>
          </p:cNvPicPr>
          <p:nvPr/>
        </p:nvPicPr>
        <p:blipFill rotWithShape="1">
          <a:blip r:embed="rId2"/>
          <a:srcRect l="1053" t="5443" r="95458" b="44949"/>
          <a:stretch/>
        </p:blipFill>
        <p:spPr>
          <a:xfrm>
            <a:off x="2155183" y="1801706"/>
            <a:ext cx="371598" cy="1994496"/>
          </a:xfrm>
          <a:prstGeom prst="rect">
            <a:avLst/>
          </a:prstGeom>
        </p:spPr>
      </p:pic>
      <p:sp>
        <p:nvSpPr>
          <p:cNvPr id="14" name="Rectangle 13">
            <a:extLst>
              <a:ext uri="{FF2B5EF4-FFF2-40B4-BE49-F238E27FC236}">
                <a16:creationId xmlns:a16="http://schemas.microsoft.com/office/drawing/2014/main" id="{B28DC088-0569-4344-AE9F-393E860E8F47}"/>
              </a:ext>
            </a:extLst>
          </p:cNvPr>
          <p:cNvSpPr/>
          <p:nvPr/>
        </p:nvSpPr>
        <p:spPr bwMode="auto">
          <a:xfrm>
            <a:off x="76840" y="1"/>
            <a:ext cx="1214079" cy="199402"/>
          </a:xfrm>
          <a:prstGeom prst="rect">
            <a:avLst/>
          </a:prstGeom>
          <a:solidFill>
            <a:schemeClr val="bg1"/>
          </a:solid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s-MX" sz="1200" b="0" i="0" u="none" strike="noStrike" cap="none" normalizeH="0" baseline="0" err="1">
              <a:ln>
                <a:noFill/>
              </a:ln>
              <a:solidFill>
                <a:schemeClr val="tx1"/>
              </a:solidFill>
              <a:effectLst/>
            </a:endParaRPr>
          </a:p>
        </p:txBody>
      </p:sp>
      <p:sp>
        <p:nvSpPr>
          <p:cNvPr id="15" name="Line Callout 1 9">
            <a:extLst>
              <a:ext uri="{FF2B5EF4-FFF2-40B4-BE49-F238E27FC236}">
                <a16:creationId xmlns:a16="http://schemas.microsoft.com/office/drawing/2014/main" id="{54C0C9D2-3D6B-437D-BBBA-91CBC3454374}"/>
              </a:ext>
            </a:extLst>
          </p:cNvPr>
          <p:cNvSpPr/>
          <p:nvPr/>
        </p:nvSpPr>
        <p:spPr bwMode="auto">
          <a:xfrm>
            <a:off x="222183" y="1376580"/>
            <a:ext cx="1005840" cy="615552"/>
          </a:xfrm>
          <a:prstGeom prst="borderCallout1">
            <a:avLst>
              <a:gd name="adj1" fmla="val 50634"/>
              <a:gd name="adj2" fmla="val 100363"/>
              <a:gd name="adj3" fmla="val 109269"/>
              <a:gd name="adj4" fmla="val 178905"/>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lang="en-US" sz="800">
                <a:solidFill>
                  <a:schemeClr val="accent4"/>
                </a:solidFill>
              </a:rPr>
              <a:t>Purchase Orders</a:t>
            </a:r>
          </a:p>
          <a:p>
            <a:pPr marL="0" marR="0" indent="0" algn="l" defTabSz="995363" rtl="0" eaLnBrk="0" fontAlgn="base" latinLnBrk="0" hangingPunct="0">
              <a:lnSpc>
                <a:spcPct val="100000"/>
              </a:lnSpc>
              <a:spcBef>
                <a:spcPct val="0"/>
              </a:spcBef>
              <a:spcAft>
                <a:spcPct val="0"/>
              </a:spcAft>
              <a:buClrTx/>
              <a:buSzTx/>
              <a:buFontTx/>
              <a:buNone/>
              <a:tabLst/>
            </a:pPr>
            <a:r>
              <a:rPr lang="en-US" sz="800">
                <a:solidFill>
                  <a:schemeClr val="accent4"/>
                </a:solidFill>
              </a:rPr>
              <a:t>(unplanned) </a:t>
            </a:r>
            <a:endParaRPr lang="en-US" sz="800"/>
          </a:p>
          <a:p>
            <a:pPr marL="0" marR="0" indent="0" algn="l" defTabSz="995363" rtl="0" eaLnBrk="0" fontAlgn="base" latinLnBrk="0" hangingPunct="0">
              <a:lnSpc>
                <a:spcPct val="100000"/>
              </a:lnSpc>
              <a:spcBef>
                <a:spcPct val="0"/>
              </a:spcBef>
              <a:spcAft>
                <a:spcPct val="0"/>
              </a:spcAft>
              <a:buClrTx/>
              <a:buSzTx/>
              <a:buFontTx/>
              <a:buNone/>
              <a:tabLst/>
            </a:pPr>
            <a:r>
              <a:rPr kumimoji="0" lang="en-US" sz="800" i="0" u="none" strike="noStrike" cap="none" normalizeH="0" baseline="0">
                <a:ln>
                  <a:noFill/>
                </a:ln>
                <a:effectLst/>
              </a:rPr>
              <a:t>Search,</a:t>
            </a:r>
            <a:r>
              <a:rPr kumimoji="0" lang="en-US" sz="800" i="0" u="none" strike="noStrike" cap="none" normalizeH="0">
                <a:ln>
                  <a:noFill/>
                </a:ln>
                <a:effectLst/>
              </a:rPr>
              <a:t> Edit, Modify, Cancel, Release</a:t>
            </a:r>
          </a:p>
          <a:p>
            <a:pPr marL="0" marR="0" indent="0" algn="l" defTabSz="995363" rtl="0" eaLnBrk="0" fontAlgn="base" latinLnBrk="0" hangingPunct="0">
              <a:lnSpc>
                <a:spcPct val="100000"/>
              </a:lnSpc>
              <a:spcBef>
                <a:spcPct val="0"/>
              </a:spcBef>
              <a:spcAft>
                <a:spcPct val="0"/>
              </a:spcAft>
              <a:buClrTx/>
              <a:buSzTx/>
              <a:buFontTx/>
              <a:buNone/>
              <a:tabLst/>
            </a:pPr>
            <a:endParaRPr kumimoji="0" lang="en-US" sz="800" i="0" u="none" strike="noStrike" cap="none" normalizeH="0" baseline="0">
              <a:ln>
                <a:noFill/>
              </a:ln>
              <a:effectLst/>
            </a:endParaRPr>
          </a:p>
        </p:txBody>
      </p:sp>
      <p:sp>
        <p:nvSpPr>
          <p:cNvPr id="17" name="Line Callout 1 11">
            <a:extLst>
              <a:ext uri="{FF2B5EF4-FFF2-40B4-BE49-F238E27FC236}">
                <a16:creationId xmlns:a16="http://schemas.microsoft.com/office/drawing/2014/main" id="{3C04372D-B043-4BE9-A572-2B3B135D4964}"/>
              </a:ext>
            </a:extLst>
          </p:cNvPr>
          <p:cNvSpPr/>
          <p:nvPr/>
        </p:nvSpPr>
        <p:spPr bwMode="auto">
          <a:xfrm>
            <a:off x="222183" y="2222386"/>
            <a:ext cx="1005840" cy="514915"/>
          </a:xfrm>
          <a:prstGeom prst="borderCallout1">
            <a:avLst>
              <a:gd name="adj1" fmla="val 50634"/>
              <a:gd name="adj2" fmla="val 100363"/>
              <a:gd name="adj3" fmla="val 57061"/>
              <a:gd name="adj4" fmla="val 183655"/>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lang="en-US" sz="800">
                <a:solidFill>
                  <a:schemeClr val="accent4"/>
                </a:solidFill>
              </a:rPr>
              <a:t>Orders</a:t>
            </a:r>
          </a:p>
          <a:p>
            <a:pPr marL="0" marR="0" indent="0" algn="l" defTabSz="995363" rtl="0" eaLnBrk="0" fontAlgn="base" latinLnBrk="0" hangingPunct="0">
              <a:lnSpc>
                <a:spcPct val="100000"/>
              </a:lnSpc>
              <a:spcBef>
                <a:spcPct val="0"/>
              </a:spcBef>
              <a:spcAft>
                <a:spcPct val="0"/>
              </a:spcAft>
              <a:buClrTx/>
              <a:buSzTx/>
              <a:buFontTx/>
              <a:buNone/>
              <a:tabLst/>
            </a:pPr>
            <a:r>
              <a:rPr lang="en-US" sz="800">
                <a:solidFill>
                  <a:schemeClr val="accent4"/>
                </a:solidFill>
              </a:rPr>
              <a:t>(planned / released)</a:t>
            </a:r>
            <a:endParaRPr lang="en-US" sz="800"/>
          </a:p>
          <a:p>
            <a:pPr marL="0" marR="0" indent="0" algn="l" defTabSz="995363" rtl="0" eaLnBrk="0" fontAlgn="base" latinLnBrk="0" hangingPunct="0">
              <a:lnSpc>
                <a:spcPct val="100000"/>
              </a:lnSpc>
              <a:spcBef>
                <a:spcPct val="0"/>
              </a:spcBef>
              <a:spcAft>
                <a:spcPct val="0"/>
              </a:spcAft>
              <a:buClrTx/>
              <a:buSzTx/>
              <a:buFontTx/>
              <a:buNone/>
              <a:tabLst/>
            </a:pPr>
            <a:r>
              <a:rPr kumimoji="0" lang="en-US" sz="800" i="0" u="none" strike="noStrike" cap="none" normalizeH="0" baseline="0">
                <a:ln>
                  <a:noFill/>
                </a:ln>
                <a:effectLst/>
              </a:rPr>
              <a:t>Search,</a:t>
            </a:r>
            <a:r>
              <a:rPr kumimoji="0" lang="en-US" sz="800" i="0" u="none" strike="noStrike" cap="none" normalizeH="0">
                <a:ln>
                  <a:noFill/>
                </a:ln>
                <a:effectLst/>
              </a:rPr>
              <a:t> Edit, Modify, Cancel</a:t>
            </a:r>
            <a:endParaRPr kumimoji="0" lang="en-US" sz="800" i="0" u="none" strike="noStrike" cap="none" normalizeH="0" baseline="0">
              <a:ln>
                <a:noFill/>
              </a:ln>
              <a:effectLst/>
            </a:endParaRPr>
          </a:p>
        </p:txBody>
      </p:sp>
      <p:pic>
        <p:nvPicPr>
          <p:cNvPr id="10" name="Picture 9">
            <a:extLst>
              <a:ext uri="{FF2B5EF4-FFF2-40B4-BE49-F238E27FC236}">
                <a16:creationId xmlns:a16="http://schemas.microsoft.com/office/drawing/2014/main" id="{AC69773C-08A2-E8FB-B295-EB5071A8EB25}"/>
              </a:ext>
            </a:extLst>
          </p:cNvPr>
          <p:cNvPicPr>
            <a:picLocks noChangeAspect="1"/>
          </p:cNvPicPr>
          <p:nvPr/>
        </p:nvPicPr>
        <p:blipFill>
          <a:blip r:embed="rId3"/>
          <a:stretch>
            <a:fillRect/>
          </a:stretch>
        </p:blipFill>
        <p:spPr>
          <a:xfrm>
            <a:off x="2718816" y="1801706"/>
            <a:ext cx="5292059" cy="1644269"/>
          </a:xfrm>
          <a:prstGeom prst="rect">
            <a:avLst/>
          </a:prstGeom>
        </p:spPr>
      </p:pic>
      <p:sp>
        <p:nvSpPr>
          <p:cNvPr id="7" name="TextBox 6"/>
          <p:cNvSpPr txBox="1"/>
          <p:nvPr/>
        </p:nvSpPr>
        <p:spPr>
          <a:xfrm>
            <a:off x="6129865" y="1531137"/>
            <a:ext cx="2240422" cy="246221"/>
          </a:xfrm>
          <a:prstGeom prst="rect">
            <a:avLst/>
          </a:prstGeom>
          <a:noFill/>
        </p:spPr>
        <p:txBody>
          <a:bodyPr wrap="square" lIns="0" tIns="0" rIns="0" bIns="0" rtlCol="0">
            <a:spAutoFit/>
          </a:bodyPr>
          <a:lstStyle/>
          <a:p>
            <a:pPr lvl="0" defTabSz="995363" eaLnBrk="0" fontAlgn="base" hangingPunct="0">
              <a:spcBef>
                <a:spcPct val="0"/>
              </a:spcBef>
              <a:spcAft>
                <a:spcPct val="0"/>
              </a:spcAft>
            </a:pPr>
            <a:r>
              <a:rPr lang="en-US" sz="800">
                <a:solidFill>
                  <a:srgbClr val="D40511"/>
                </a:solidFill>
              </a:rPr>
              <a:t>The “Purchase Orders” screen will be the initial screen suppliers see once logging in.</a:t>
            </a:r>
            <a:endParaRPr lang="en-US" sz="800">
              <a:solidFill>
                <a:srgbClr val="000000"/>
              </a:solidFill>
            </a:endParaRPr>
          </a:p>
        </p:txBody>
      </p:sp>
    </p:spTree>
    <p:extLst>
      <p:ext uri="{BB962C8B-B14F-4D97-AF65-F5344CB8AC3E}">
        <p14:creationId xmlns:p14="http://schemas.microsoft.com/office/powerpoint/2010/main" val="683959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6B53EAC9-FEAC-D9C8-AF1A-A2A7C7026C26}"/>
              </a:ext>
            </a:extLst>
          </p:cNvPr>
          <p:cNvPicPr>
            <a:picLocks noGrp="1" noChangeAspect="1"/>
          </p:cNvPicPr>
          <p:nvPr>
            <p:ph idx="1"/>
          </p:nvPr>
        </p:nvPicPr>
        <p:blipFill>
          <a:blip r:embed="rId2"/>
          <a:stretch>
            <a:fillRect/>
          </a:stretch>
        </p:blipFill>
        <p:spPr>
          <a:xfrm>
            <a:off x="414338" y="1066196"/>
            <a:ext cx="8315325" cy="1351944"/>
          </a:xfrm>
        </p:spPr>
      </p:pic>
      <p:sp>
        <p:nvSpPr>
          <p:cNvPr id="3" name="Title 2">
            <a:extLst>
              <a:ext uri="{FF2B5EF4-FFF2-40B4-BE49-F238E27FC236}">
                <a16:creationId xmlns:a16="http://schemas.microsoft.com/office/drawing/2014/main" id="{1E058A39-10DB-43CD-8030-3AE5B4BE7E86}"/>
              </a:ext>
            </a:extLst>
          </p:cNvPr>
          <p:cNvSpPr>
            <a:spLocks noGrp="1"/>
          </p:cNvSpPr>
          <p:nvPr>
            <p:ph type="title"/>
          </p:nvPr>
        </p:nvSpPr>
        <p:spPr/>
        <p:txBody>
          <a:bodyPr/>
          <a:lstStyle/>
          <a:p>
            <a:r>
              <a:rPr lang="en-US"/>
              <a:t>Order Review - Search</a:t>
            </a:r>
          </a:p>
        </p:txBody>
      </p:sp>
      <p:sp>
        <p:nvSpPr>
          <p:cNvPr id="4" name="Footer Placeholder 3">
            <a:extLst>
              <a:ext uri="{FF2B5EF4-FFF2-40B4-BE49-F238E27FC236}">
                <a16:creationId xmlns:a16="http://schemas.microsoft.com/office/drawing/2014/main" id="{84EF1A44-40C9-42C2-8D54-26C6CD4A8DDF}"/>
              </a:ext>
            </a:extLst>
          </p:cNvPr>
          <p:cNvSpPr>
            <a:spLocks noGrp="1"/>
          </p:cNvSpPr>
          <p:nvPr>
            <p:ph type="ftr" sz="quarter" idx="3"/>
          </p:nvPr>
        </p:nvSpPr>
        <p:spPr/>
        <p:txBody>
          <a:bodyPr/>
          <a:lstStyle/>
          <a:p>
            <a:r>
              <a:rPr lang="en-US"/>
              <a:t>Confidential and Proprietary of DHL Supply Chain- DHL Supply Chain Transport Order Portal (TOP) User Guide | Harley Davidson Supplier  </a:t>
            </a:r>
          </a:p>
        </p:txBody>
      </p:sp>
      <p:sp>
        <p:nvSpPr>
          <p:cNvPr id="8" name="Line Callout 1 11">
            <a:extLst>
              <a:ext uri="{FF2B5EF4-FFF2-40B4-BE49-F238E27FC236}">
                <a16:creationId xmlns:a16="http://schemas.microsoft.com/office/drawing/2014/main" id="{9F496933-A545-424A-B1D5-D49D41CEB3B9}"/>
              </a:ext>
            </a:extLst>
          </p:cNvPr>
          <p:cNvSpPr/>
          <p:nvPr/>
        </p:nvSpPr>
        <p:spPr bwMode="auto">
          <a:xfrm>
            <a:off x="7699416" y="2646870"/>
            <a:ext cx="1341742" cy="980088"/>
          </a:xfrm>
          <a:prstGeom prst="borderCallout1">
            <a:avLst>
              <a:gd name="adj1" fmla="val 353"/>
              <a:gd name="adj2" fmla="val 50275"/>
              <a:gd name="adj3" fmla="val -91008"/>
              <a:gd name="adj4" fmla="val 12931"/>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lang="en-US" sz="800"/>
              <a:t>Supplier can search without knowing their PO by clicking the filter and entering either their pickup location, delivery location, Order Status or Order Creation date.</a:t>
            </a:r>
          </a:p>
          <a:p>
            <a:pPr marL="0" marR="0" indent="0" algn="l" defTabSz="995363"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rgbClr val="FF0000"/>
              </a:solidFill>
              <a:effectLst/>
            </a:endParaRPr>
          </a:p>
        </p:txBody>
      </p:sp>
      <p:pic>
        <p:nvPicPr>
          <p:cNvPr id="14" name="Picture 13">
            <a:extLst>
              <a:ext uri="{FF2B5EF4-FFF2-40B4-BE49-F238E27FC236}">
                <a16:creationId xmlns:a16="http://schemas.microsoft.com/office/drawing/2014/main" id="{268B7CAC-A458-5FE0-3D02-93856DC13BA3}"/>
              </a:ext>
            </a:extLst>
          </p:cNvPr>
          <p:cNvPicPr>
            <a:picLocks noChangeAspect="1"/>
          </p:cNvPicPr>
          <p:nvPr/>
        </p:nvPicPr>
        <p:blipFill>
          <a:blip r:embed="rId3"/>
          <a:stretch>
            <a:fillRect/>
          </a:stretch>
        </p:blipFill>
        <p:spPr>
          <a:xfrm>
            <a:off x="3127181" y="2792457"/>
            <a:ext cx="2252584" cy="1234717"/>
          </a:xfrm>
          <a:prstGeom prst="rect">
            <a:avLst/>
          </a:prstGeom>
        </p:spPr>
      </p:pic>
    </p:spTree>
    <p:extLst>
      <p:ext uri="{BB962C8B-B14F-4D97-AF65-F5344CB8AC3E}">
        <p14:creationId xmlns:p14="http://schemas.microsoft.com/office/powerpoint/2010/main" val="1673867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2B625C-AC68-93B4-F9A0-738DDA82C9CC}"/>
              </a:ext>
            </a:extLst>
          </p:cNvPr>
          <p:cNvPicPr>
            <a:picLocks noChangeAspect="1"/>
          </p:cNvPicPr>
          <p:nvPr/>
        </p:nvPicPr>
        <p:blipFill>
          <a:blip r:embed="rId2"/>
          <a:stretch>
            <a:fillRect/>
          </a:stretch>
        </p:blipFill>
        <p:spPr>
          <a:xfrm>
            <a:off x="2397732" y="1815405"/>
            <a:ext cx="3500919" cy="2212615"/>
          </a:xfrm>
          <a:prstGeom prst="rect">
            <a:avLst/>
          </a:prstGeom>
        </p:spPr>
      </p:pic>
      <p:sp>
        <p:nvSpPr>
          <p:cNvPr id="2" name="Title 1"/>
          <p:cNvSpPr>
            <a:spLocks noGrp="1"/>
          </p:cNvSpPr>
          <p:nvPr>
            <p:ph type="title"/>
          </p:nvPr>
        </p:nvSpPr>
        <p:spPr/>
        <p:txBody>
          <a:bodyPr/>
          <a:lstStyle/>
          <a:p>
            <a:r>
              <a:rPr lang="en-US"/>
              <a:t>Release Order – Pickup and Delivery </a:t>
            </a:r>
          </a:p>
        </p:txBody>
      </p:sp>
      <p:sp>
        <p:nvSpPr>
          <p:cNvPr id="3" name="Footer Placeholder 2"/>
          <p:cNvSpPr>
            <a:spLocks noGrp="1"/>
          </p:cNvSpPr>
          <p:nvPr>
            <p:ph type="ftr" sz="quarter" idx="3"/>
          </p:nvPr>
        </p:nvSpPr>
        <p:spPr/>
        <p:txBody>
          <a:bodyPr/>
          <a:lstStyle/>
          <a:p>
            <a:r>
              <a:rPr lang="en-US"/>
              <a:t>Confidential and Proprietary of DHL Supply Chain- DHL Supply Chain Transport Order Portal (TOP) User Guide | Harley Davidson Supplier  </a:t>
            </a:r>
          </a:p>
        </p:txBody>
      </p:sp>
      <p:sp>
        <p:nvSpPr>
          <p:cNvPr id="5" name="Line Callout 1 4"/>
          <p:cNvSpPr/>
          <p:nvPr/>
        </p:nvSpPr>
        <p:spPr bwMode="auto">
          <a:xfrm>
            <a:off x="773638" y="2372281"/>
            <a:ext cx="1287773" cy="394296"/>
          </a:xfrm>
          <a:prstGeom prst="borderCallout1">
            <a:avLst>
              <a:gd name="adj1" fmla="val 49353"/>
              <a:gd name="adj2" fmla="val 100719"/>
              <a:gd name="adj3" fmla="val 54265"/>
              <a:gd name="adj4" fmla="val 146582"/>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lang="en-US" sz="800" b="1">
                <a:solidFill>
                  <a:srgbClr val="C00000"/>
                </a:solidFill>
              </a:rPr>
              <a:t>1) Purchase orders</a:t>
            </a:r>
          </a:p>
          <a:p>
            <a:pPr marL="0" marR="0" indent="0" algn="l" defTabSz="995363" rtl="0" eaLnBrk="0" fontAlgn="base" latinLnBrk="0" hangingPunct="0">
              <a:lnSpc>
                <a:spcPct val="100000"/>
              </a:lnSpc>
              <a:spcBef>
                <a:spcPct val="0"/>
              </a:spcBef>
              <a:spcAft>
                <a:spcPct val="0"/>
              </a:spcAft>
              <a:buClrTx/>
              <a:buSzTx/>
              <a:buFontTx/>
              <a:buNone/>
              <a:tabLst/>
            </a:pPr>
            <a:r>
              <a:rPr lang="en-US" sz="800"/>
              <a:t>Indicates the orders you selected </a:t>
            </a:r>
            <a:endParaRPr kumimoji="0" lang="en-US" sz="800" b="0" i="0" u="none" strike="noStrike" cap="none" normalizeH="0" baseline="0">
              <a:ln>
                <a:noFill/>
              </a:ln>
              <a:solidFill>
                <a:schemeClr val="tx1"/>
              </a:solidFill>
              <a:effectLst/>
            </a:endParaRPr>
          </a:p>
        </p:txBody>
      </p:sp>
      <p:sp>
        <p:nvSpPr>
          <p:cNvPr id="6" name="Line Callout 1 5"/>
          <p:cNvSpPr/>
          <p:nvPr/>
        </p:nvSpPr>
        <p:spPr bwMode="auto">
          <a:xfrm>
            <a:off x="856387" y="3256861"/>
            <a:ext cx="1287773" cy="573557"/>
          </a:xfrm>
          <a:prstGeom prst="borderCallout1">
            <a:avLst>
              <a:gd name="adj1" fmla="val 50634"/>
              <a:gd name="adj2" fmla="val 100363"/>
              <a:gd name="adj3" fmla="val 23282"/>
              <a:gd name="adj4" fmla="val 135409"/>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lang="en-US" sz="800" b="1">
                <a:solidFill>
                  <a:srgbClr val="C00000"/>
                </a:solidFill>
              </a:rPr>
              <a:t>3) Pick up and Delivery </a:t>
            </a:r>
          </a:p>
          <a:p>
            <a:pPr marL="0" marR="0" indent="0" algn="l" defTabSz="995363" rtl="0" eaLnBrk="0" fontAlgn="base" latinLnBrk="0" hangingPunct="0">
              <a:lnSpc>
                <a:spcPct val="100000"/>
              </a:lnSpc>
              <a:spcBef>
                <a:spcPct val="0"/>
              </a:spcBef>
              <a:spcAft>
                <a:spcPct val="0"/>
              </a:spcAft>
              <a:buClrTx/>
              <a:buSzTx/>
              <a:buFontTx/>
              <a:buNone/>
              <a:tabLst/>
            </a:pPr>
            <a:r>
              <a:rPr lang="en-US" sz="800"/>
              <a:t>Enter in Expected Pick up date, when freight is ready</a:t>
            </a:r>
            <a:endParaRPr kumimoji="0" lang="en-US" sz="800" i="0" u="none" strike="noStrike" cap="none" normalizeH="0" baseline="0">
              <a:ln>
                <a:noFill/>
              </a:ln>
              <a:effectLst/>
            </a:endParaRPr>
          </a:p>
        </p:txBody>
      </p:sp>
      <p:sp>
        <p:nvSpPr>
          <p:cNvPr id="9" name="TextBox 8"/>
          <p:cNvSpPr txBox="1"/>
          <p:nvPr/>
        </p:nvSpPr>
        <p:spPr>
          <a:xfrm>
            <a:off x="414000" y="1008887"/>
            <a:ext cx="8316000" cy="667362"/>
          </a:xfrm>
          <a:prstGeom prst="rect">
            <a:avLst/>
          </a:prstGeom>
          <a:noFill/>
        </p:spPr>
        <p:txBody>
          <a:bodyPr wrap="square" lIns="0" tIns="0" rIns="0" bIns="0" rtlCol="0" anchor="t">
            <a:spAutoFit/>
          </a:bodyPr>
          <a:lstStyle/>
          <a:p>
            <a:pPr marL="171450" indent="-171450">
              <a:lnSpc>
                <a:spcPct val="110000"/>
              </a:lnSpc>
              <a:spcAft>
                <a:spcPts val="500"/>
              </a:spcAft>
              <a:buFont typeface="Wingdings" panose="05000000000000000000" pitchFamily="2" charset="2"/>
              <a:buChar char="§"/>
            </a:pPr>
            <a:r>
              <a:rPr lang="en-US" sz="1200"/>
              <a:t>Once the orders have been selected, you will see the following screens.   </a:t>
            </a:r>
          </a:p>
          <a:p>
            <a:pPr marL="171450" indent="-171450">
              <a:lnSpc>
                <a:spcPct val="110000"/>
              </a:lnSpc>
              <a:spcAft>
                <a:spcPts val="500"/>
              </a:spcAft>
              <a:buFont typeface="Wingdings" panose="05000000000000000000" pitchFamily="2" charset="2"/>
              <a:buChar char="§"/>
            </a:pPr>
            <a:r>
              <a:rPr lang="en-US" sz="1200"/>
              <a:t>The Supplier is responsible to complete all fields within the Pick up, Ship Units, General Information and Remarks sections of the release order.</a:t>
            </a:r>
          </a:p>
        </p:txBody>
      </p:sp>
      <p:sp>
        <p:nvSpPr>
          <p:cNvPr id="10" name="Line Callout 1 9"/>
          <p:cNvSpPr/>
          <p:nvPr/>
        </p:nvSpPr>
        <p:spPr bwMode="auto">
          <a:xfrm>
            <a:off x="6307441" y="1571883"/>
            <a:ext cx="1675122" cy="732199"/>
          </a:xfrm>
          <a:prstGeom prst="borderCallout1">
            <a:avLst>
              <a:gd name="adj1" fmla="val 49586"/>
              <a:gd name="adj2" fmla="val -851"/>
              <a:gd name="adj3" fmla="val 145536"/>
              <a:gd name="adj4" fmla="val -44167"/>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lang="en-US" sz="800" b="1">
                <a:solidFill>
                  <a:srgbClr val="C00000"/>
                </a:solidFill>
              </a:rPr>
              <a:t>2) Quantity to Release</a:t>
            </a:r>
            <a:endParaRPr lang="en-US" sz="800" b="1"/>
          </a:p>
          <a:p>
            <a:pPr marL="0" marR="0" indent="0" algn="l" defTabSz="995363" rtl="0" eaLnBrk="0" fontAlgn="base" latinLnBrk="0" hangingPunct="0">
              <a:lnSpc>
                <a:spcPct val="100000"/>
              </a:lnSpc>
              <a:spcBef>
                <a:spcPct val="0"/>
              </a:spcBef>
              <a:spcAft>
                <a:spcPct val="0"/>
              </a:spcAft>
              <a:buClrTx/>
              <a:buSzTx/>
              <a:buFontTx/>
              <a:buNone/>
              <a:tabLst/>
            </a:pPr>
            <a:r>
              <a:rPr lang="en-US" sz="800"/>
              <a:t>This section allows the user to select the qty to release between 1 or all of the available quantity on hand</a:t>
            </a:r>
            <a:endParaRPr kumimoji="0" lang="en-US" sz="800" i="0" u="none" strike="noStrike" cap="none" normalizeH="0" baseline="0">
              <a:ln>
                <a:noFill/>
              </a:ln>
              <a:effectLst/>
            </a:endParaRPr>
          </a:p>
        </p:txBody>
      </p:sp>
      <p:sp>
        <p:nvSpPr>
          <p:cNvPr id="11" name="Rectangle 10">
            <a:extLst>
              <a:ext uri="{FF2B5EF4-FFF2-40B4-BE49-F238E27FC236}">
                <a16:creationId xmlns:a16="http://schemas.microsoft.com/office/drawing/2014/main" id="{8C402FE8-3ED3-400B-9020-85E0C2DA0DA6}"/>
              </a:ext>
            </a:extLst>
          </p:cNvPr>
          <p:cNvSpPr/>
          <p:nvPr/>
        </p:nvSpPr>
        <p:spPr bwMode="auto">
          <a:xfrm>
            <a:off x="76840" y="1"/>
            <a:ext cx="1214079" cy="199402"/>
          </a:xfrm>
          <a:prstGeom prst="rect">
            <a:avLst/>
          </a:prstGeom>
          <a:solidFill>
            <a:schemeClr val="bg1"/>
          </a:solid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s-MX" sz="1200" b="0" i="0" u="none" strike="noStrike" cap="none" normalizeH="0" baseline="0" err="1">
              <a:ln>
                <a:noFill/>
              </a:ln>
              <a:solidFill>
                <a:schemeClr val="tx1"/>
              </a:solidFill>
              <a:effectLst/>
            </a:endParaRPr>
          </a:p>
        </p:txBody>
      </p:sp>
      <p:cxnSp>
        <p:nvCxnSpPr>
          <p:cNvPr id="7" name="Straight Arrow Connector 6">
            <a:extLst>
              <a:ext uri="{FF2B5EF4-FFF2-40B4-BE49-F238E27FC236}">
                <a16:creationId xmlns:a16="http://schemas.microsoft.com/office/drawing/2014/main" id="{1E7AB2D5-856B-CEB2-C8B9-392F0863D749}"/>
              </a:ext>
            </a:extLst>
          </p:cNvPr>
          <p:cNvCxnSpPr/>
          <p:nvPr/>
        </p:nvCxnSpPr>
        <p:spPr bwMode="auto">
          <a:xfrm>
            <a:off x="4452505" y="2906857"/>
            <a:ext cx="1888547" cy="381866"/>
          </a:xfrm>
          <a:prstGeom prst="straightConnector1">
            <a:avLst/>
          </a:prstGeom>
          <a:solidFill>
            <a:schemeClr val="bg1"/>
          </a:solidFill>
          <a:ln w="12700" cap="flat" cmpd="sng" algn="ctr">
            <a:solidFill>
              <a:schemeClr val="accent2"/>
            </a:solidFill>
            <a:prstDash val="solid"/>
            <a:round/>
            <a:headEnd type="none" w="med" len="med"/>
            <a:tailEnd type="none" w="med" len="med"/>
          </a:ln>
          <a:effectLst/>
        </p:spPr>
      </p:cxnSp>
      <p:sp>
        <p:nvSpPr>
          <p:cNvPr id="13" name="TextBox 12">
            <a:extLst>
              <a:ext uri="{FF2B5EF4-FFF2-40B4-BE49-F238E27FC236}">
                <a16:creationId xmlns:a16="http://schemas.microsoft.com/office/drawing/2014/main" id="{29BE6FCA-37CB-3258-1FBA-CF718E5AF432}"/>
              </a:ext>
            </a:extLst>
          </p:cNvPr>
          <p:cNvSpPr txBox="1"/>
          <p:nvPr/>
        </p:nvSpPr>
        <p:spPr>
          <a:xfrm>
            <a:off x="6341052" y="3200512"/>
            <a:ext cx="1695235" cy="402161"/>
          </a:xfrm>
          <a:prstGeom prst="rect">
            <a:avLst/>
          </a:prstGeom>
          <a:noFill/>
          <a:ln>
            <a:solidFill>
              <a:schemeClr val="tx1">
                <a:lumMod val="95000"/>
                <a:lumOff val="5000"/>
              </a:schemeClr>
            </a:solidFill>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ct val="110000"/>
              </a:lnSpc>
              <a:spcAft>
                <a:spcPts val="500"/>
              </a:spcAft>
            </a:pPr>
            <a:r>
              <a:rPr lang="en-US" sz="800" b="1">
                <a:solidFill>
                  <a:srgbClr val="C00000"/>
                </a:solidFill>
                <a:latin typeface="Delivery" panose="020F0503020204020204" pitchFamily="34" charset="0"/>
              </a:rPr>
              <a:t>4</a:t>
            </a:r>
            <a:r>
              <a:rPr lang="en-US" sz="800" b="1" i="0" u="none" strike="noStrike">
                <a:solidFill>
                  <a:srgbClr val="C00000"/>
                </a:solidFill>
                <a:effectLst/>
                <a:latin typeface="Delivery" panose="020F0503020204020204" pitchFamily="34" charset="0"/>
              </a:rPr>
              <a:t>) Hazardous</a:t>
            </a:r>
            <a:br>
              <a:rPr lang="en-US" sz="800" b="1" i="0" u="none" strike="noStrike">
                <a:solidFill>
                  <a:srgbClr val="C00000"/>
                </a:solidFill>
                <a:effectLst/>
                <a:latin typeface="Delivery" panose="020F0503020204020204" pitchFamily="34" charset="0"/>
              </a:rPr>
            </a:br>
            <a:r>
              <a:rPr lang="en-US" sz="800">
                <a:solidFill>
                  <a:srgbClr val="000000"/>
                </a:solidFill>
                <a:latin typeface="Delivery" panose="020F0503020204020204" pitchFamily="34" charset="0"/>
              </a:rPr>
              <a:t>This section allows the user to select whether the order is hazardous or not</a:t>
            </a:r>
            <a:endParaRPr lang="en-US" sz="800"/>
          </a:p>
        </p:txBody>
      </p:sp>
    </p:spTree>
    <p:extLst>
      <p:ext uri="{BB962C8B-B14F-4D97-AF65-F5344CB8AC3E}">
        <p14:creationId xmlns:p14="http://schemas.microsoft.com/office/powerpoint/2010/main" val="2852957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2723" y="2293621"/>
            <a:ext cx="8765285" cy="1280713"/>
          </a:xfrm>
          <a:prstGeom prst="rect">
            <a:avLst/>
          </a:prstGeom>
        </p:spPr>
      </p:pic>
      <p:sp>
        <p:nvSpPr>
          <p:cNvPr id="2" name="Title 1"/>
          <p:cNvSpPr>
            <a:spLocks noGrp="1"/>
          </p:cNvSpPr>
          <p:nvPr>
            <p:ph type="title"/>
          </p:nvPr>
        </p:nvSpPr>
        <p:spPr/>
        <p:txBody>
          <a:bodyPr/>
          <a:lstStyle/>
          <a:p>
            <a:r>
              <a:rPr lang="en-US"/>
              <a:t>Order Modification- Ship Units</a:t>
            </a:r>
          </a:p>
        </p:txBody>
      </p:sp>
      <p:sp>
        <p:nvSpPr>
          <p:cNvPr id="3" name="Footer Placeholder 2"/>
          <p:cNvSpPr>
            <a:spLocks noGrp="1"/>
          </p:cNvSpPr>
          <p:nvPr>
            <p:ph type="ftr" sz="quarter" idx="3"/>
          </p:nvPr>
        </p:nvSpPr>
        <p:spPr/>
        <p:txBody>
          <a:bodyPr/>
          <a:lstStyle/>
          <a:p>
            <a:r>
              <a:rPr lang="en-US"/>
              <a:t>Confidential and Proprietary of DHL Supply Chain- DHL Supply Chain Transport Order Portal (TOP) User Guide | Harley Davidson Supplier  </a:t>
            </a:r>
          </a:p>
        </p:txBody>
      </p:sp>
      <p:sp>
        <p:nvSpPr>
          <p:cNvPr id="9" name="TextBox 8"/>
          <p:cNvSpPr txBox="1"/>
          <p:nvPr/>
        </p:nvSpPr>
        <p:spPr>
          <a:xfrm>
            <a:off x="368712" y="990658"/>
            <a:ext cx="8373305" cy="1363002"/>
          </a:xfrm>
          <a:prstGeom prst="rect">
            <a:avLst/>
          </a:prstGeom>
          <a:noFill/>
        </p:spPr>
        <p:txBody>
          <a:bodyPr wrap="square" lIns="0" tIns="0" rIns="0" bIns="0" rtlCol="0">
            <a:spAutoFit/>
          </a:bodyPr>
          <a:lstStyle/>
          <a:p>
            <a:pPr marL="285750" indent="-285750">
              <a:lnSpc>
                <a:spcPct val="110000"/>
              </a:lnSpc>
              <a:spcAft>
                <a:spcPts val="500"/>
              </a:spcAft>
              <a:buFont typeface="Wingdings" panose="05000000000000000000" pitchFamily="2" charset="2"/>
              <a:buChar char="§"/>
            </a:pPr>
            <a:r>
              <a:rPr lang="en-US" sz="1200"/>
              <a:t>Supplier must complete the fields with their unit count, Length, Width, Height and total Weight </a:t>
            </a:r>
          </a:p>
          <a:p>
            <a:pPr marL="285750" indent="-285750">
              <a:lnSpc>
                <a:spcPct val="110000"/>
              </a:lnSpc>
              <a:spcAft>
                <a:spcPts val="500"/>
              </a:spcAft>
              <a:buFont typeface="Wingdings" panose="05000000000000000000" pitchFamily="2" charset="2"/>
              <a:buChar char="§"/>
            </a:pPr>
            <a:r>
              <a:rPr lang="en-US" sz="1200"/>
              <a:t>All items are listed in INCHES and LBS, a conversion must be done.</a:t>
            </a:r>
          </a:p>
          <a:p>
            <a:pPr marL="285750" indent="-285750">
              <a:lnSpc>
                <a:spcPct val="110000"/>
              </a:lnSpc>
              <a:spcAft>
                <a:spcPts val="500"/>
              </a:spcAft>
              <a:buFont typeface="Wingdings" panose="05000000000000000000" pitchFamily="2" charset="2"/>
              <a:buChar char="§"/>
            </a:pPr>
            <a:r>
              <a:rPr lang="en-US" sz="1200"/>
              <a:t>Suppliers have the ability to add additional unit lines for different sizes</a:t>
            </a:r>
          </a:p>
          <a:p>
            <a:pPr marL="285750" indent="-285750">
              <a:buFont typeface="Wingdings" panose="05000000000000000000" pitchFamily="2" charset="2"/>
              <a:buChar char="§"/>
            </a:pPr>
            <a:r>
              <a:rPr lang="en-US" sz="1200"/>
              <a:t>Weight entered per PO is weight per handling or shipment unit- NOT the total weight of the shipment. </a:t>
            </a:r>
          </a:p>
          <a:p>
            <a:pPr marL="285750" indent="-285750">
              <a:buFont typeface="Wingdings" panose="05000000000000000000" pitchFamily="2" charset="2"/>
              <a:buChar char="§"/>
            </a:pPr>
            <a:r>
              <a:rPr lang="en-US" sz="1200"/>
              <a:t>Dimensions entered must be in INCHES (IN) and weight entered must be in POUNDS (LBS).</a:t>
            </a:r>
          </a:p>
          <a:p>
            <a:pPr marL="171450" indent="-171450">
              <a:lnSpc>
                <a:spcPct val="110000"/>
              </a:lnSpc>
              <a:spcAft>
                <a:spcPts val="500"/>
              </a:spcAft>
              <a:buFont typeface="Arial" panose="020B0604020202020204" pitchFamily="34" charset="0"/>
              <a:buChar char="•"/>
            </a:pPr>
            <a:endParaRPr lang="en-US" sz="1200"/>
          </a:p>
        </p:txBody>
      </p:sp>
      <p:sp>
        <p:nvSpPr>
          <p:cNvPr id="7" name="Line Callout 1 6"/>
          <p:cNvSpPr/>
          <p:nvPr/>
        </p:nvSpPr>
        <p:spPr bwMode="auto">
          <a:xfrm flipH="1">
            <a:off x="5278915" y="2281604"/>
            <a:ext cx="2863599" cy="453983"/>
          </a:xfrm>
          <a:prstGeom prst="borderCallout1">
            <a:avLst>
              <a:gd name="adj1" fmla="val 101243"/>
              <a:gd name="adj2" fmla="val 50054"/>
              <a:gd name="adj3" fmla="val 153962"/>
              <a:gd name="adj4" fmla="val 49064"/>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defTabSz="995363" eaLnBrk="0" fontAlgn="base" hangingPunct="0">
              <a:spcBef>
                <a:spcPct val="0"/>
              </a:spcBef>
              <a:spcAft>
                <a:spcPct val="0"/>
              </a:spcAft>
            </a:pPr>
            <a:r>
              <a:rPr lang="en-US" sz="900"/>
              <a:t>In the order release screen, suppliers are able to confirm order information and verify if items are “stackable”</a:t>
            </a:r>
          </a:p>
        </p:txBody>
      </p:sp>
      <p:sp>
        <p:nvSpPr>
          <p:cNvPr id="8" name="Line Callout 1 7"/>
          <p:cNvSpPr/>
          <p:nvPr/>
        </p:nvSpPr>
        <p:spPr bwMode="auto">
          <a:xfrm flipH="1">
            <a:off x="1147467" y="2252089"/>
            <a:ext cx="2863599" cy="453983"/>
          </a:xfrm>
          <a:prstGeom prst="borderCallout1">
            <a:avLst>
              <a:gd name="adj1" fmla="val -1640"/>
              <a:gd name="adj2" fmla="val 99823"/>
              <a:gd name="adj3" fmla="val 150246"/>
              <a:gd name="adj4" fmla="val 106763"/>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defTabSz="995363" eaLnBrk="0" fontAlgn="base" hangingPunct="0">
              <a:spcBef>
                <a:spcPct val="0"/>
              </a:spcBef>
              <a:spcAft>
                <a:spcPct val="0"/>
              </a:spcAft>
            </a:pPr>
            <a:r>
              <a:rPr lang="en-US" sz="900"/>
              <a:t>When building an order, select how many pallets you are going to send for that one order you are releasing</a:t>
            </a:r>
          </a:p>
        </p:txBody>
      </p:sp>
      <p:sp>
        <p:nvSpPr>
          <p:cNvPr id="10" name="Line Callout 1 9"/>
          <p:cNvSpPr/>
          <p:nvPr/>
        </p:nvSpPr>
        <p:spPr bwMode="auto">
          <a:xfrm flipH="1">
            <a:off x="5687872" y="4177322"/>
            <a:ext cx="2987401" cy="233522"/>
          </a:xfrm>
          <a:prstGeom prst="borderCallout1">
            <a:avLst>
              <a:gd name="adj1" fmla="val -190"/>
              <a:gd name="adj2" fmla="val 50284"/>
              <a:gd name="adj3" fmla="val -448524"/>
              <a:gd name="adj4" fmla="val 23674"/>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defTabSz="995363" eaLnBrk="0" fontAlgn="base" hangingPunct="0">
              <a:spcBef>
                <a:spcPct val="0"/>
              </a:spcBef>
              <a:spcAft>
                <a:spcPct val="0"/>
              </a:spcAft>
            </a:pPr>
            <a:r>
              <a:rPr lang="en-US" sz="900"/>
              <a:t>Weight </a:t>
            </a:r>
            <a:r>
              <a:rPr lang="en-US" sz="900" b="1"/>
              <a:t>per</a:t>
            </a:r>
            <a:r>
              <a:rPr lang="en-US" sz="900"/>
              <a:t> handling/shipment unit, </a:t>
            </a:r>
            <a:r>
              <a:rPr lang="en-US" sz="900">
                <a:solidFill>
                  <a:srgbClr val="FF0000"/>
                </a:solidFill>
              </a:rPr>
              <a:t>not</a:t>
            </a:r>
            <a:r>
              <a:rPr lang="en-US" sz="900"/>
              <a:t> total weight</a:t>
            </a:r>
          </a:p>
        </p:txBody>
      </p:sp>
      <p:sp>
        <p:nvSpPr>
          <p:cNvPr id="11" name="Line Callout 1 7">
            <a:extLst>
              <a:ext uri="{FF2B5EF4-FFF2-40B4-BE49-F238E27FC236}">
                <a16:creationId xmlns:a16="http://schemas.microsoft.com/office/drawing/2014/main" id="{7FA83C01-1144-4F5F-BE9D-3BB0A34D8467}"/>
              </a:ext>
            </a:extLst>
          </p:cNvPr>
          <p:cNvSpPr/>
          <p:nvPr/>
        </p:nvSpPr>
        <p:spPr bwMode="auto">
          <a:xfrm flipH="1">
            <a:off x="2933083" y="3615866"/>
            <a:ext cx="2863599" cy="453983"/>
          </a:xfrm>
          <a:prstGeom prst="borderCallout1">
            <a:avLst>
              <a:gd name="adj1" fmla="val 1745"/>
              <a:gd name="adj2" fmla="val 89269"/>
              <a:gd name="adj3" fmla="val -89366"/>
              <a:gd name="adj4" fmla="val 107871"/>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algn="ctr" defTabSz="995363" eaLnBrk="0" fontAlgn="base" hangingPunct="0">
              <a:spcBef>
                <a:spcPct val="0"/>
              </a:spcBef>
              <a:spcAft>
                <a:spcPct val="0"/>
              </a:spcAft>
            </a:pPr>
            <a:r>
              <a:rPr lang="en-US" sz="900"/>
              <a:t>THIS INFORMATION IS PER PALLET (ONE PALLET)</a:t>
            </a:r>
          </a:p>
        </p:txBody>
      </p:sp>
      <p:cxnSp>
        <p:nvCxnSpPr>
          <p:cNvPr id="6" name="Straight Connector 5">
            <a:extLst>
              <a:ext uri="{FF2B5EF4-FFF2-40B4-BE49-F238E27FC236}">
                <a16:creationId xmlns:a16="http://schemas.microsoft.com/office/drawing/2014/main" id="{EBA2535B-A50B-446F-8540-CDA1DD3531A8}"/>
              </a:ext>
            </a:extLst>
          </p:cNvPr>
          <p:cNvCxnSpPr/>
          <p:nvPr/>
        </p:nvCxnSpPr>
        <p:spPr bwMode="auto">
          <a:xfrm flipH="1" flipV="1">
            <a:off x="3954125" y="3098967"/>
            <a:ext cx="56941" cy="516899"/>
          </a:xfrm>
          <a:prstGeom prst="line">
            <a:avLst/>
          </a:prstGeom>
          <a:solidFill>
            <a:schemeClr val="bg1"/>
          </a:solidFill>
          <a:ln w="12700" cap="flat" cmpd="sng" algn="ctr">
            <a:solidFill>
              <a:schemeClr val="accent2"/>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775B0CF9-E4AC-469F-B6C5-4C2643CC8633}"/>
              </a:ext>
            </a:extLst>
          </p:cNvPr>
          <p:cNvCxnSpPr>
            <a:cxnSpLocks/>
          </p:cNvCxnSpPr>
          <p:nvPr/>
        </p:nvCxnSpPr>
        <p:spPr bwMode="auto">
          <a:xfrm flipV="1">
            <a:off x="4879361" y="3098969"/>
            <a:ext cx="350195" cy="516897"/>
          </a:xfrm>
          <a:prstGeom prst="line">
            <a:avLst/>
          </a:prstGeom>
          <a:solidFill>
            <a:schemeClr val="bg1"/>
          </a:solidFill>
          <a:ln w="12700" cap="flat" cmpd="sng" algn="ctr">
            <a:solidFill>
              <a:schemeClr val="accent2"/>
            </a:solidFill>
            <a:prstDash val="solid"/>
            <a:round/>
            <a:headEnd type="none" w="med" len="med"/>
            <a:tailEnd type="none" w="med" len="med"/>
          </a:ln>
          <a:effectLst/>
        </p:spPr>
      </p:cxnSp>
      <p:sp>
        <p:nvSpPr>
          <p:cNvPr id="17" name="Rectangle 16">
            <a:extLst>
              <a:ext uri="{FF2B5EF4-FFF2-40B4-BE49-F238E27FC236}">
                <a16:creationId xmlns:a16="http://schemas.microsoft.com/office/drawing/2014/main" id="{881DD55A-026C-4E49-A16F-A5D00EC0CB5F}"/>
              </a:ext>
            </a:extLst>
          </p:cNvPr>
          <p:cNvSpPr/>
          <p:nvPr/>
        </p:nvSpPr>
        <p:spPr bwMode="auto">
          <a:xfrm>
            <a:off x="76840" y="1"/>
            <a:ext cx="1214079" cy="199402"/>
          </a:xfrm>
          <a:prstGeom prst="rect">
            <a:avLst/>
          </a:prstGeom>
          <a:solidFill>
            <a:schemeClr val="bg1"/>
          </a:solid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s-MX" sz="1200" b="0" i="0" u="none" strike="noStrike" cap="none" normalizeH="0" baseline="0" err="1">
              <a:ln>
                <a:noFill/>
              </a:ln>
              <a:solidFill>
                <a:schemeClr val="tx1"/>
              </a:solidFill>
              <a:effectLst/>
            </a:endParaRPr>
          </a:p>
        </p:txBody>
      </p:sp>
      <p:sp>
        <p:nvSpPr>
          <p:cNvPr id="13" name="Line Callout 1 7">
            <a:extLst>
              <a:ext uri="{FF2B5EF4-FFF2-40B4-BE49-F238E27FC236}">
                <a16:creationId xmlns:a16="http://schemas.microsoft.com/office/drawing/2014/main" id="{D60EE62E-C563-42AB-83A4-EB0BD1A0D96C}"/>
              </a:ext>
            </a:extLst>
          </p:cNvPr>
          <p:cNvSpPr/>
          <p:nvPr/>
        </p:nvSpPr>
        <p:spPr bwMode="auto">
          <a:xfrm flipH="1">
            <a:off x="219916" y="3874709"/>
            <a:ext cx="2045436" cy="605226"/>
          </a:xfrm>
          <a:prstGeom prst="borderCallout1">
            <a:avLst>
              <a:gd name="adj1" fmla="val -341"/>
              <a:gd name="adj2" fmla="val 71405"/>
              <a:gd name="adj3" fmla="val -78239"/>
              <a:gd name="adj4" fmla="val 93639"/>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defTabSz="995363" eaLnBrk="0" fontAlgn="base" hangingPunct="0">
              <a:spcBef>
                <a:spcPct val="0"/>
              </a:spcBef>
              <a:spcAft>
                <a:spcPct val="0"/>
              </a:spcAft>
            </a:pPr>
            <a:r>
              <a:rPr lang="en-US" sz="900"/>
              <a:t>This feature allows you to enter another line within the PO release. If you have pallets with different dimensions to add, select this feature</a:t>
            </a:r>
          </a:p>
        </p:txBody>
      </p:sp>
    </p:spTree>
    <p:extLst>
      <p:ext uri="{BB962C8B-B14F-4D97-AF65-F5344CB8AC3E}">
        <p14:creationId xmlns:p14="http://schemas.microsoft.com/office/powerpoint/2010/main" val="3257270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BB04A9-240B-E8DE-F6D6-5C40536FF6B3}"/>
              </a:ext>
            </a:extLst>
          </p:cNvPr>
          <p:cNvPicPr>
            <a:picLocks noChangeAspect="1"/>
          </p:cNvPicPr>
          <p:nvPr/>
        </p:nvPicPr>
        <p:blipFill>
          <a:blip r:embed="rId2"/>
          <a:stretch>
            <a:fillRect/>
          </a:stretch>
        </p:blipFill>
        <p:spPr>
          <a:xfrm>
            <a:off x="728181" y="2187358"/>
            <a:ext cx="7950913" cy="916475"/>
          </a:xfrm>
          <a:prstGeom prst="rect">
            <a:avLst/>
          </a:prstGeom>
        </p:spPr>
      </p:pic>
      <p:sp>
        <p:nvSpPr>
          <p:cNvPr id="2" name="Title 1"/>
          <p:cNvSpPr>
            <a:spLocks noGrp="1"/>
          </p:cNvSpPr>
          <p:nvPr>
            <p:ph type="title"/>
          </p:nvPr>
        </p:nvSpPr>
        <p:spPr/>
        <p:txBody>
          <a:bodyPr/>
          <a:lstStyle/>
          <a:p>
            <a:r>
              <a:rPr lang="en-US"/>
              <a:t>Order Modification- General Information  / References and Remarks</a:t>
            </a:r>
          </a:p>
        </p:txBody>
      </p:sp>
      <p:sp>
        <p:nvSpPr>
          <p:cNvPr id="3" name="Footer Placeholder 2"/>
          <p:cNvSpPr>
            <a:spLocks noGrp="1"/>
          </p:cNvSpPr>
          <p:nvPr>
            <p:ph type="ftr" sz="quarter" idx="3"/>
          </p:nvPr>
        </p:nvSpPr>
        <p:spPr/>
        <p:txBody>
          <a:bodyPr/>
          <a:lstStyle/>
          <a:p>
            <a:r>
              <a:rPr lang="en-US"/>
              <a:t>Confidential and Proprietary of DHL Supply Chain- DHL Supply Chain Transport Order Portal (TOP) User Guide | Harley Davidson Supplier  </a:t>
            </a:r>
          </a:p>
        </p:txBody>
      </p:sp>
      <p:sp>
        <p:nvSpPr>
          <p:cNvPr id="9" name="TextBox 8"/>
          <p:cNvSpPr txBox="1"/>
          <p:nvPr/>
        </p:nvSpPr>
        <p:spPr>
          <a:xfrm>
            <a:off x="471150" y="1079500"/>
            <a:ext cx="6965950" cy="464230"/>
          </a:xfrm>
          <a:prstGeom prst="rect">
            <a:avLst/>
          </a:prstGeom>
          <a:noFill/>
        </p:spPr>
        <p:txBody>
          <a:bodyPr wrap="square" lIns="0" tIns="0" rIns="0" bIns="0" rtlCol="0">
            <a:spAutoFit/>
          </a:bodyPr>
          <a:lstStyle/>
          <a:p>
            <a:pPr marL="171450" indent="-171450">
              <a:lnSpc>
                <a:spcPct val="110000"/>
              </a:lnSpc>
              <a:spcAft>
                <a:spcPts val="500"/>
              </a:spcAft>
              <a:buFont typeface="Arial" panose="020B0604020202020204" pitchFamily="34" charset="0"/>
              <a:buChar char="•"/>
            </a:pPr>
            <a:r>
              <a:rPr lang="en-US" sz="1200"/>
              <a:t>Supplier to complete  Freight Class  (Enter “55” for Ocean shipments)</a:t>
            </a:r>
          </a:p>
          <a:p>
            <a:pPr marL="171450" indent="-171450">
              <a:lnSpc>
                <a:spcPct val="110000"/>
              </a:lnSpc>
              <a:spcAft>
                <a:spcPts val="500"/>
              </a:spcAft>
              <a:buFont typeface="Arial" panose="020B0604020202020204" pitchFamily="34" charset="0"/>
              <a:buChar char="•"/>
            </a:pPr>
            <a:r>
              <a:rPr lang="en-US" sz="1200"/>
              <a:t>Select Yes / No on Temp Control and Hazardous Freight </a:t>
            </a:r>
          </a:p>
        </p:txBody>
      </p:sp>
      <p:sp>
        <p:nvSpPr>
          <p:cNvPr id="11" name="Line Callout 1 10"/>
          <p:cNvSpPr/>
          <p:nvPr/>
        </p:nvSpPr>
        <p:spPr bwMode="auto">
          <a:xfrm flipH="1">
            <a:off x="76840" y="1624722"/>
            <a:ext cx="1433945" cy="512980"/>
          </a:xfrm>
          <a:prstGeom prst="borderCallout1">
            <a:avLst>
              <a:gd name="adj1" fmla="val 99678"/>
              <a:gd name="adj2" fmla="val 52586"/>
              <a:gd name="adj3" fmla="val 239148"/>
              <a:gd name="adj4" fmla="val 52410"/>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defTabSz="995363" eaLnBrk="0" fontAlgn="base" hangingPunct="0">
              <a:spcBef>
                <a:spcPct val="0"/>
              </a:spcBef>
              <a:spcAft>
                <a:spcPct val="0"/>
              </a:spcAft>
            </a:pPr>
            <a:r>
              <a:rPr lang="en-US" sz="900" b="1">
                <a:solidFill>
                  <a:srgbClr val="FF0000"/>
                </a:solidFill>
              </a:rPr>
              <a:t>1). </a:t>
            </a:r>
            <a:r>
              <a:rPr lang="en-US" sz="900"/>
              <a:t>Select yes or no from temp control drop down</a:t>
            </a:r>
          </a:p>
        </p:txBody>
      </p:sp>
      <p:sp>
        <p:nvSpPr>
          <p:cNvPr id="13" name="Line Callout 1 12"/>
          <p:cNvSpPr/>
          <p:nvPr/>
        </p:nvSpPr>
        <p:spPr bwMode="auto">
          <a:xfrm>
            <a:off x="6767331" y="3073369"/>
            <a:ext cx="1343814" cy="314584"/>
          </a:xfrm>
          <a:prstGeom prst="borderCallout1">
            <a:avLst>
              <a:gd name="adj1" fmla="val 49077"/>
              <a:gd name="adj2" fmla="val -486"/>
              <a:gd name="adj3" fmla="val -38618"/>
              <a:gd name="adj4" fmla="val -19614"/>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defTabSz="995363" eaLnBrk="0" fontAlgn="base" hangingPunct="0">
              <a:spcBef>
                <a:spcPct val="0"/>
              </a:spcBef>
              <a:spcAft>
                <a:spcPct val="0"/>
              </a:spcAft>
            </a:pPr>
            <a:r>
              <a:rPr lang="en-US" sz="900" b="1">
                <a:solidFill>
                  <a:srgbClr val="FF0000"/>
                </a:solidFill>
              </a:rPr>
              <a:t>3). </a:t>
            </a:r>
            <a:r>
              <a:rPr lang="en-US" sz="900"/>
              <a:t>Input correct Incoterm Location</a:t>
            </a:r>
          </a:p>
        </p:txBody>
      </p:sp>
      <p:sp>
        <p:nvSpPr>
          <p:cNvPr id="15" name="Line Callout 1 14"/>
          <p:cNvSpPr/>
          <p:nvPr/>
        </p:nvSpPr>
        <p:spPr bwMode="auto">
          <a:xfrm flipH="1">
            <a:off x="777140" y="3516691"/>
            <a:ext cx="1433945" cy="659961"/>
          </a:xfrm>
          <a:prstGeom prst="borderCallout1">
            <a:avLst>
              <a:gd name="adj1" fmla="val -2769"/>
              <a:gd name="adj2" fmla="val 54231"/>
              <a:gd name="adj3" fmla="val -85025"/>
              <a:gd name="adj4" fmla="val -26968"/>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defTabSz="995363" eaLnBrk="0" fontAlgn="base" hangingPunct="0">
              <a:spcBef>
                <a:spcPct val="0"/>
              </a:spcBef>
              <a:spcAft>
                <a:spcPct val="0"/>
              </a:spcAft>
            </a:pPr>
            <a:r>
              <a:rPr lang="en-US" sz="900" b="1">
                <a:solidFill>
                  <a:srgbClr val="FF0000"/>
                </a:solidFill>
              </a:rPr>
              <a:t>2).</a:t>
            </a:r>
            <a:r>
              <a:rPr lang="en-US" sz="900"/>
              <a:t> If Incoterm is not populated please select the correct incoterm for the shipment </a:t>
            </a:r>
          </a:p>
        </p:txBody>
      </p:sp>
      <p:sp>
        <p:nvSpPr>
          <p:cNvPr id="16" name="Rectangle 15">
            <a:extLst>
              <a:ext uri="{FF2B5EF4-FFF2-40B4-BE49-F238E27FC236}">
                <a16:creationId xmlns:a16="http://schemas.microsoft.com/office/drawing/2014/main" id="{A4331EE2-21AE-4DA8-9841-616434F70134}"/>
              </a:ext>
            </a:extLst>
          </p:cNvPr>
          <p:cNvSpPr/>
          <p:nvPr/>
        </p:nvSpPr>
        <p:spPr bwMode="auto">
          <a:xfrm>
            <a:off x="76840" y="1"/>
            <a:ext cx="1214079" cy="199402"/>
          </a:xfrm>
          <a:prstGeom prst="rect">
            <a:avLst/>
          </a:prstGeom>
          <a:solidFill>
            <a:schemeClr val="bg1"/>
          </a:solid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s-MX" sz="1200" b="0" i="0" u="none" strike="noStrike" cap="none" normalizeH="0" baseline="0" err="1">
              <a:ln>
                <a:noFill/>
              </a:ln>
              <a:solidFill>
                <a:schemeClr val="tx1"/>
              </a:solidFill>
              <a:effectLst/>
            </a:endParaRPr>
          </a:p>
        </p:txBody>
      </p:sp>
    </p:spTree>
    <p:extLst>
      <p:ext uri="{BB962C8B-B14F-4D97-AF65-F5344CB8AC3E}">
        <p14:creationId xmlns:p14="http://schemas.microsoft.com/office/powerpoint/2010/main" val="222313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 and Remarks- Special Instructions: </a:t>
            </a:r>
          </a:p>
        </p:txBody>
      </p:sp>
      <p:sp>
        <p:nvSpPr>
          <p:cNvPr id="3" name="Footer Placeholder 2"/>
          <p:cNvSpPr>
            <a:spLocks noGrp="1"/>
          </p:cNvSpPr>
          <p:nvPr>
            <p:ph type="ftr" sz="quarter" idx="3"/>
          </p:nvPr>
        </p:nvSpPr>
        <p:spPr/>
        <p:txBody>
          <a:bodyPr/>
          <a:lstStyle/>
          <a:p>
            <a:r>
              <a:rPr lang="en-US"/>
              <a:t>Confidential and Proprietary of DHL Supply Chain- DHL Supply Chain Transport Order Portal (TOP) User Guide | Harley Davidson Supplier  </a:t>
            </a:r>
          </a:p>
        </p:txBody>
      </p:sp>
      <p:sp>
        <p:nvSpPr>
          <p:cNvPr id="4" name="Text Placeholder 3"/>
          <p:cNvSpPr>
            <a:spLocks noGrp="1"/>
          </p:cNvSpPr>
          <p:nvPr>
            <p:ph type="body" sz="quarter" idx="11"/>
          </p:nvPr>
        </p:nvSpPr>
        <p:spPr>
          <a:xfrm>
            <a:off x="325847" y="1017007"/>
            <a:ext cx="8318500" cy="2055191"/>
          </a:xfrm>
        </p:spPr>
        <p:txBody>
          <a:bodyPr/>
          <a:lstStyle/>
          <a:p>
            <a:pPr marL="171450" indent="-171450">
              <a:buFont typeface="Arial" panose="020B0604020202020204" pitchFamily="34" charset="0"/>
              <a:buChar char="•"/>
            </a:pPr>
            <a:r>
              <a:rPr lang="en-US"/>
              <a:t>Please include the following in the references and remarks </a:t>
            </a:r>
            <a:r>
              <a:rPr lang="en-US" b="1" u="sng"/>
              <a:t>if available</a:t>
            </a:r>
            <a:r>
              <a:rPr lang="en-US"/>
              <a:t>: </a:t>
            </a:r>
          </a:p>
        </p:txBody>
      </p:sp>
      <p:sp>
        <p:nvSpPr>
          <p:cNvPr id="6" name="Rectangle 5">
            <a:extLst>
              <a:ext uri="{FF2B5EF4-FFF2-40B4-BE49-F238E27FC236}">
                <a16:creationId xmlns:a16="http://schemas.microsoft.com/office/drawing/2014/main" id="{4946F367-EF1D-4403-A0D4-AAA29733E365}"/>
              </a:ext>
            </a:extLst>
          </p:cNvPr>
          <p:cNvSpPr/>
          <p:nvPr/>
        </p:nvSpPr>
        <p:spPr bwMode="auto">
          <a:xfrm>
            <a:off x="76840" y="1"/>
            <a:ext cx="1214079" cy="199402"/>
          </a:xfrm>
          <a:prstGeom prst="rect">
            <a:avLst/>
          </a:prstGeom>
          <a:solidFill>
            <a:schemeClr val="bg1"/>
          </a:solid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s-MX" sz="1200" b="0" i="0" u="none" strike="noStrike" cap="none" normalizeH="0" baseline="0" err="1">
              <a:ln>
                <a:noFill/>
              </a:ln>
              <a:solidFill>
                <a:schemeClr val="tx1"/>
              </a:solidFill>
              <a:effectLst/>
            </a:endParaRPr>
          </a:p>
        </p:txBody>
      </p:sp>
      <p:sp>
        <p:nvSpPr>
          <p:cNvPr id="5" name="TextBox 4">
            <a:extLst>
              <a:ext uri="{FF2B5EF4-FFF2-40B4-BE49-F238E27FC236}">
                <a16:creationId xmlns:a16="http://schemas.microsoft.com/office/drawing/2014/main" id="{DEFB68C6-4432-F9B6-423B-9929416A34CC}"/>
              </a:ext>
            </a:extLst>
          </p:cNvPr>
          <p:cNvSpPr txBox="1"/>
          <p:nvPr/>
        </p:nvSpPr>
        <p:spPr>
          <a:xfrm>
            <a:off x="323715" y="2926080"/>
            <a:ext cx="5221679" cy="1469120"/>
          </a:xfrm>
          <a:prstGeom prst="rect">
            <a:avLst/>
          </a:prstGeom>
          <a:noFill/>
        </p:spPr>
        <p:txBody>
          <a:bodyPr wrap="square" lIns="0" tIns="0" rIns="0" bIns="0" rtlCol="0" anchor="t">
            <a:spAutoFit/>
          </a:bodyPr>
          <a:lstStyle/>
          <a:p>
            <a:pPr marL="171450" indent="-171450">
              <a:lnSpc>
                <a:spcPct val="110000"/>
              </a:lnSpc>
              <a:spcAft>
                <a:spcPts val="500"/>
              </a:spcAft>
              <a:buFont typeface="Arial" panose="020B0604020202020204" pitchFamily="34" charset="0"/>
              <a:buChar char="•"/>
            </a:pPr>
            <a:r>
              <a:rPr lang="en-US" sz="1200"/>
              <a:t>Special instructions should be used for information such as particular gate entry, which dock is available for loading, any loading hour restrictions etc.</a:t>
            </a:r>
          </a:p>
          <a:p>
            <a:pPr marL="171450" indent="-171450">
              <a:lnSpc>
                <a:spcPct val="110000"/>
              </a:lnSpc>
              <a:spcAft>
                <a:spcPts val="500"/>
              </a:spcAft>
              <a:buFont typeface="Arial" panose="020B0604020202020204" pitchFamily="34" charset="0"/>
              <a:buChar char="•"/>
            </a:pPr>
            <a:endParaRPr lang="en-US" sz="1200"/>
          </a:p>
          <a:p>
            <a:pPr marL="171450" indent="-171450">
              <a:lnSpc>
                <a:spcPct val="110000"/>
              </a:lnSpc>
              <a:spcAft>
                <a:spcPts val="500"/>
              </a:spcAft>
              <a:buFont typeface="Arial" panose="020B0604020202020204" pitchFamily="34" charset="0"/>
              <a:buChar char="•"/>
            </a:pPr>
            <a:endParaRPr lang="en-US" sz="1200"/>
          </a:p>
          <a:p>
            <a:pPr marL="171450" indent="-171450">
              <a:lnSpc>
                <a:spcPct val="110000"/>
              </a:lnSpc>
              <a:spcAft>
                <a:spcPts val="500"/>
              </a:spcAft>
              <a:buFont typeface="Arial" panose="020B0604020202020204" pitchFamily="34" charset="0"/>
              <a:buChar char="•"/>
            </a:pPr>
            <a:endParaRPr lang="en-US" sz="1200"/>
          </a:p>
          <a:p>
            <a:pPr marL="171450" indent="-171450">
              <a:lnSpc>
                <a:spcPct val="110000"/>
              </a:lnSpc>
              <a:spcAft>
                <a:spcPts val="500"/>
              </a:spcAft>
              <a:buFont typeface="Arial" panose="020B0604020202020204" pitchFamily="34" charset="0"/>
              <a:buChar char="•"/>
            </a:pPr>
            <a:endParaRPr lang="en-US" sz="1200"/>
          </a:p>
        </p:txBody>
      </p:sp>
      <p:pic>
        <p:nvPicPr>
          <p:cNvPr id="7" name="Picture 6">
            <a:extLst>
              <a:ext uri="{FF2B5EF4-FFF2-40B4-BE49-F238E27FC236}">
                <a16:creationId xmlns:a16="http://schemas.microsoft.com/office/drawing/2014/main" id="{00220ECB-4535-EA5A-07DB-3405F5AD9884}"/>
              </a:ext>
            </a:extLst>
          </p:cNvPr>
          <p:cNvPicPr>
            <a:picLocks noChangeAspect="1"/>
          </p:cNvPicPr>
          <p:nvPr/>
        </p:nvPicPr>
        <p:blipFill>
          <a:blip r:embed="rId2"/>
          <a:stretch>
            <a:fillRect/>
          </a:stretch>
        </p:blipFill>
        <p:spPr>
          <a:xfrm>
            <a:off x="535540" y="1593314"/>
            <a:ext cx="7681216" cy="1019355"/>
          </a:xfrm>
          <a:prstGeom prst="rect">
            <a:avLst/>
          </a:prstGeom>
        </p:spPr>
      </p:pic>
    </p:spTree>
    <p:extLst>
      <p:ext uri="{BB962C8B-B14F-4D97-AF65-F5344CB8AC3E}">
        <p14:creationId xmlns:p14="http://schemas.microsoft.com/office/powerpoint/2010/main" val="1022968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078074-A8AF-BD25-E36E-4F584477D88C}"/>
              </a:ext>
            </a:extLst>
          </p:cNvPr>
          <p:cNvPicPr>
            <a:picLocks noChangeAspect="1"/>
          </p:cNvPicPr>
          <p:nvPr/>
        </p:nvPicPr>
        <p:blipFill>
          <a:blip r:embed="rId2"/>
          <a:stretch>
            <a:fillRect/>
          </a:stretch>
        </p:blipFill>
        <p:spPr>
          <a:xfrm>
            <a:off x="1697804" y="1122359"/>
            <a:ext cx="7122559" cy="1569562"/>
          </a:xfrm>
          <a:prstGeom prst="rect">
            <a:avLst/>
          </a:prstGeom>
        </p:spPr>
      </p:pic>
      <p:sp>
        <p:nvSpPr>
          <p:cNvPr id="2" name="Title 1"/>
          <p:cNvSpPr>
            <a:spLocks noGrp="1"/>
          </p:cNvSpPr>
          <p:nvPr>
            <p:ph type="title"/>
          </p:nvPr>
        </p:nvSpPr>
        <p:spPr/>
        <p:txBody>
          <a:bodyPr/>
          <a:lstStyle/>
          <a:p>
            <a:r>
              <a:rPr lang="en-US"/>
              <a:t>Release</a:t>
            </a:r>
          </a:p>
        </p:txBody>
      </p:sp>
      <p:sp>
        <p:nvSpPr>
          <p:cNvPr id="3" name="Footer Placeholder 2"/>
          <p:cNvSpPr>
            <a:spLocks noGrp="1"/>
          </p:cNvSpPr>
          <p:nvPr>
            <p:ph type="ftr" sz="quarter" idx="3"/>
          </p:nvPr>
        </p:nvSpPr>
        <p:spPr/>
        <p:txBody>
          <a:bodyPr/>
          <a:lstStyle/>
          <a:p>
            <a:r>
              <a:rPr lang="en-US"/>
              <a:t>Confidential and Proprietary of DHL Supply Chain- DHL Supply Chain Transport Order Portal (TOP) User Guide | Harley Davidson Supplier  </a:t>
            </a:r>
          </a:p>
        </p:txBody>
      </p:sp>
      <p:sp>
        <p:nvSpPr>
          <p:cNvPr id="11" name="Rectangle 10">
            <a:extLst>
              <a:ext uri="{FF2B5EF4-FFF2-40B4-BE49-F238E27FC236}">
                <a16:creationId xmlns:a16="http://schemas.microsoft.com/office/drawing/2014/main" id="{27B9A5ED-E565-4EF2-A52C-78197A291340}"/>
              </a:ext>
            </a:extLst>
          </p:cNvPr>
          <p:cNvSpPr/>
          <p:nvPr/>
        </p:nvSpPr>
        <p:spPr bwMode="auto">
          <a:xfrm>
            <a:off x="76840" y="1"/>
            <a:ext cx="1214079" cy="199402"/>
          </a:xfrm>
          <a:prstGeom prst="rect">
            <a:avLst/>
          </a:prstGeom>
          <a:solidFill>
            <a:schemeClr val="bg1"/>
          </a:solid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s-MX" sz="1200" b="0" i="0" u="none" strike="noStrike" cap="none" normalizeH="0" baseline="0" err="1">
              <a:ln>
                <a:noFill/>
              </a:ln>
              <a:solidFill>
                <a:schemeClr val="tx1"/>
              </a:solidFill>
              <a:effectLst/>
            </a:endParaRPr>
          </a:p>
        </p:txBody>
      </p:sp>
      <p:sp>
        <p:nvSpPr>
          <p:cNvPr id="8" name="Rectangle 7">
            <a:extLst>
              <a:ext uri="{FF2B5EF4-FFF2-40B4-BE49-F238E27FC236}">
                <a16:creationId xmlns:a16="http://schemas.microsoft.com/office/drawing/2014/main" id="{EEC0402F-CE9F-028D-EE2A-FB079896ADF1}"/>
              </a:ext>
            </a:extLst>
          </p:cNvPr>
          <p:cNvSpPr/>
          <p:nvPr/>
        </p:nvSpPr>
        <p:spPr bwMode="auto">
          <a:xfrm>
            <a:off x="7704558" y="1290975"/>
            <a:ext cx="1072637" cy="366744"/>
          </a:xfrm>
          <a:custGeom>
            <a:avLst/>
            <a:gdLst>
              <a:gd name="connsiteX0" fmla="*/ 0 w 1072637"/>
              <a:gd name="connsiteY0" fmla="*/ 0 h 365760"/>
              <a:gd name="connsiteX1" fmla="*/ 1072637 w 1072637"/>
              <a:gd name="connsiteY1" fmla="*/ 0 h 365760"/>
              <a:gd name="connsiteX2" fmla="*/ 1072637 w 1072637"/>
              <a:gd name="connsiteY2" fmla="*/ 365760 h 365760"/>
              <a:gd name="connsiteX3" fmla="*/ 0 w 1072637"/>
              <a:gd name="connsiteY3" fmla="*/ 365760 h 365760"/>
              <a:gd name="connsiteX4" fmla="*/ 0 w 1072637"/>
              <a:gd name="connsiteY4" fmla="*/ 0 h 365760"/>
              <a:gd name="connsiteX0" fmla="*/ 0 w 1072637"/>
              <a:gd name="connsiteY0" fmla="*/ 0 h 366744"/>
              <a:gd name="connsiteX1" fmla="*/ 1072637 w 1072637"/>
              <a:gd name="connsiteY1" fmla="*/ 0 h 366744"/>
              <a:gd name="connsiteX2" fmla="*/ 1072637 w 1072637"/>
              <a:gd name="connsiteY2" fmla="*/ 365760 h 366744"/>
              <a:gd name="connsiteX3" fmla="*/ 530941 w 1072637"/>
              <a:gd name="connsiteY3" fmla="*/ 366744 h 366744"/>
              <a:gd name="connsiteX4" fmla="*/ 0 w 1072637"/>
              <a:gd name="connsiteY4" fmla="*/ 365760 h 366744"/>
              <a:gd name="connsiteX5" fmla="*/ 0 w 1072637"/>
              <a:gd name="connsiteY5" fmla="*/ 0 h 3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637" h="366744">
                <a:moveTo>
                  <a:pt x="0" y="0"/>
                </a:moveTo>
                <a:lnTo>
                  <a:pt x="1072637" y="0"/>
                </a:lnTo>
                <a:lnTo>
                  <a:pt x="1072637" y="365760"/>
                </a:lnTo>
                <a:lnTo>
                  <a:pt x="530941" y="366744"/>
                </a:lnTo>
                <a:lnTo>
                  <a:pt x="0" y="365760"/>
                </a:lnTo>
                <a:lnTo>
                  <a:pt x="0" y="0"/>
                </a:lnTo>
                <a:close/>
              </a:path>
            </a:pathLst>
          </a:custGeom>
          <a:noFill/>
          <a:ln w="12700" cap="flat" cmpd="sng" algn="ctr">
            <a:solidFill>
              <a:schemeClr val="accent4">
                <a:lumMod val="60000"/>
                <a:lumOff val="40000"/>
              </a:schemeClr>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err="1">
              <a:ln>
                <a:noFill/>
              </a:ln>
              <a:solidFill>
                <a:schemeClr val="tx1"/>
              </a:solidFill>
              <a:effectLst/>
            </a:endParaRPr>
          </a:p>
        </p:txBody>
      </p:sp>
      <p:cxnSp>
        <p:nvCxnSpPr>
          <p:cNvPr id="13" name="Straight Connector 12">
            <a:extLst>
              <a:ext uri="{FF2B5EF4-FFF2-40B4-BE49-F238E27FC236}">
                <a16:creationId xmlns:a16="http://schemas.microsoft.com/office/drawing/2014/main" id="{6618774F-4BD0-7E38-FBF7-89FA6F9B04F6}"/>
              </a:ext>
            </a:extLst>
          </p:cNvPr>
          <p:cNvCxnSpPr>
            <a:cxnSpLocks/>
            <a:stCxn id="8" idx="3"/>
            <a:endCxn id="15" idx="3"/>
          </p:cNvCxnSpPr>
          <p:nvPr/>
        </p:nvCxnSpPr>
        <p:spPr bwMode="auto">
          <a:xfrm flipH="1" flipV="1">
            <a:off x="5498198" y="1624388"/>
            <a:ext cx="2737301" cy="33331"/>
          </a:xfrm>
          <a:prstGeom prst="line">
            <a:avLst/>
          </a:prstGeom>
          <a:solidFill>
            <a:schemeClr val="bg1"/>
          </a:solidFill>
          <a:ln w="12700" cap="flat" cmpd="sng" algn="ctr">
            <a:solidFill>
              <a:schemeClr val="accent2"/>
            </a:solidFill>
            <a:prstDash val="solid"/>
            <a:round/>
            <a:headEnd type="none" w="med" len="med"/>
            <a:tailEnd type="none" w="med" len="med"/>
          </a:ln>
          <a:effectLst/>
        </p:spPr>
      </p:cxnSp>
      <p:sp>
        <p:nvSpPr>
          <p:cNvPr id="14" name="Rectangle 13">
            <a:extLst>
              <a:ext uri="{FF2B5EF4-FFF2-40B4-BE49-F238E27FC236}">
                <a16:creationId xmlns:a16="http://schemas.microsoft.com/office/drawing/2014/main" id="{4AA63604-F1B5-7971-9583-7F1AE79362E0}"/>
              </a:ext>
            </a:extLst>
          </p:cNvPr>
          <p:cNvSpPr/>
          <p:nvPr/>
        </p:nvSpPr>
        <p:spPr bwMode="auto">
          <a:xfrm>
            <a:off x="3810983" y="1474347"/>
            <a:ext cx="1687215" cy="295459"/>
          </a:xfrm>
          <a:prstGeom prst="rect">
            <a:avLst/>
          </a:prstGeom>
          <a:noFill/>
          <a:ln w="12700" cap="flat" cmpd="sng" algn="ctr">
            <a:solidFill>
              <a:schemeClr val="accent6">
                <a:lumMod val="10000"/>
              </a:schemeClr>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err="1">
              <a:ln>
                <a:noFill/>
              </a:ln>
              <a:solidFill>
                <a:schemeClr val="tx1"/>
              </a:solidFill>
              <a:effectLst/>
            </a:endParaRPr>
          </a:p>
        </p:txBody>
      </p:sp>
      <p:sp>
        <p:nvSpPr>
          <p:cNvPr id="15" name="TextBox 14">
            <a:extLst>
              <a:ext uri="{FF2B5EF4-FFF2-40B4-BE49-F238E27FC236}">
                <a16:creationId xmlns:a16="http://schemas.microsoft.com/office/drawing/2014/main" id="{813B28D1-2E6E-84FB-9452-7DD47E327F42}"/>
              </a:ext>
            </a:extLst>
          </p:cNvPr>
          <p:cNvSpPr txBox="1"/>
          <p:nvPr/>
        </p:nvSpPr>
        <p:spPr>
          <a:xfrm>
            <a:off x="3810983" y="1474347"/>
            <a:ext cx="1687215" cy="300082"/>
          </a:xfrm>
          <a:prstGeom prst="rect">
            <a:avLst/>
          </a:prstGeom>
          <a:noFill/>
        </p:spPr>
        <p:txBody>
          <a:bodyPr wrap="square" lIns="0" tIns="0" rIns="0" bIns="0" rtlCol="0">
            <a:spAutoFit/>
          </a:bodyPr>
          <a:lstStyle/>
          <a:p>
            <a:pPr>
              <a:lnSpc>
                <a:spcPct val="110000"/>
              </a:lnSpc>
              <a:spcAft>
                <a:spcPts val="500"/>
              </a:spcAft>
            </a:pPr>
            <a:r>
              <a:rPr lang="en-US" sz="900"/>
              <a:t>Once all the required information is added click “Release”</a:t>
            </a:r>
          </a:p>
        </p:txBody>
      </p:sp>
      <p:pic>
        <p:nvPicPr>
          <p:cNvPr id="18" name="Picture 17">
            <a:extLst>
              <a:ext uri="{FF2B5EF4-FFF2-40B4-BE49-F238E27FC236}">
                <a16:creationId xmlns:a16="http://schemas.microsoft.com/office/drawing/2014/main" id="{162DADB6-FB7C-ED25-26E9-3CE5777765E7}"/>
              </a:ext>
            </a:extLst>
          </p:cNvPr>
          <p:cNvPicPr>
            <a:picLocks noChangeAspect="1"/>
          </p:cNvPicPr>
          <p:nvPr/>
        </p:nvPicPr>
        <p:blipFill>
          <a:blip r:embed="rId3"/>
          <a:stretch>
            <a:fillRect/>
          </a:stretch>
        </p:blipFill>
        <p:spPr>
          <a:xfrm>
            <a:off x="0" y="3127873"/>
            <a:ext cx="9144000" cy="1177487"/>
          </a:xfrm>
          <a:prstGeom prst="rect">
            <a:avLst/>
          </a:prstGeom>
        </p:spPr>
      </p:pic>
      <p:sp>
        <p:nvSpPr>
          <p:cNvPr id="19" name="Rectangle 18">
            <a:extLst>
              <a:ext uri="{FF2B5EF4-FFF2-40B4-BE49-F238E27FC236}">
                <a16:creationId xmlns:a16="http://schemas.microsoft.com/office/drawing/2014/main" id="{33DCEC31-2658-5059-8072-651D0B4375DB}"/>
              </a:ext>
            </a:extLst>
          </p:cNvPr>
          <p:cNvSpPr/>
          <p:nvPr/>
        </p:nvSpPr>
        <p:spPr bwMode="auto">
          <a:xfrm>
            <a:off x="3639902" y="3260117"/>
            <a:ext cx="1781605" cy="53906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lang="en-US" sz="800">
                <a:solidFill>
                  <a:schemeClr val="tx1"/>
                </a:solidFill>
              </a:rPr>
              <a:t>The order will be released, and the user will be directed to the Order Listing page with the transmission to OTM</a:t>
            </a:r>
            <a:endParaRPr kumimoji="0" lang="en-US" sz="800" b="0" i="0" u="none" strike="noStrike" cap="none" normalizeH="0" baseline="0">
              <a:ln>
                <a:noFill/>
              </a:ln>
              <a:solidFill>
                <a:schemeClr val="tx1"/>
              </a:solidFill>
              <a:effectLst/>
            </a:endParaRPr>
          </a:p>
        </p:txBody>
      </p:sp>
    </p:spTree>
    <p:extLst>
      <p:ext uri="{BB962C8B-B14F-4D97-AF65-F5344CB8AC3E}">
        <p14:creationId xmlns:p14="http://schemas.microsoft.com/office/powerpoint/2010/main" val="1593161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5EBD1B-0E20-CCB1-DC7C-51E531F64F21}"/>
              </a:ext>
            </a:extLst>
          </p:cNvPr>
          <p:cNvPicPr>
            <a:picLocks noChangeAspect="1"/>
          </p:cNvPicPr>
          <p:nvPr/>
        </p:nvPicPr>
        <p:blipFill>
          <a:blip r:embed="rId2"/>
          <a:stretch>
            <a:fillRect/>
          </a:stretch>
        </p:blipFill>
        <p:spPr>
          <a:xfrm>
            <a:off x="413535" y="927586"/>
            <a:ext cx="6300626" cy="1894894"/>
          </a:xfrm>
          <a:prstGeom prst="rect">
            <a:avLst/>
          </a:prstGeom>
        </p:spPr>
      </p:pic>
      <p:sp>
        <p:nvSpPr>
          <p:cNvPr id="2" name="Title 1"/>
          <p:cNvSpPr>
            <a:spLocks noGrp="1"/>
          </p:cNvSpPr>
          <p:nvPr>
            <p:ph type="title"/>
          </p:nvPr>
        </p:nvSpPr>
        <p:spPr/>
        <p:txBody>
          <a:bodyPr/>
          <a:lstStyle/>
          <a:p>
            <a:r>
              <a:rPr lang="en-US"/>
              <a:t>Order Listing Status Symbols</a:t>
            </a:r>
          </a:p>
        </p:txBody>
      </p:sp>
      <p:sp>
        <p:nvSpPr>
          <p:cNvPr id="3" name="Footer Placeholder 2"/>
          <p:cNvSpPr>
            <a:spLocks noGrp="1"/>
          </p:cNvSpPr>
          <p:nvPr>
            <p:ph type="ftr" sz="quarter" idx="3"/>
          </p:nvPr>
        </p:nvSpPr>
        <p:spPr/>
        <p:txBody>
          <a:bodyPr/>
          <a:lstStyle/>
          <a:p>
            <a:r>
              <a:rPr lang="en-US"/>
              <a:t>Confidential and Proprietary of DHL Supply Chain- DHL Supply Chain Transport Order Portal (TOP) User Guide | Harley Davidson Supplier  </a:t>
            </a:r>
          </a:p>
        </p:txBody>
      </p:sp>
      <p:sp>
        <p:nvSpPr>
          <p:cNvPr id="10" name="Line Callout 1 11">
            <a:extLst>
              <a:ext uri="{FF2B5EF4-FFF2-40B4-BE49-F238E27FC236}">
                <a16:creationId xmlns:a16="http://schemas.microsoft.com/office/drawing/2014/main" id="{A1F85C50-6041-4C58-B627-F9DD8000BA0D}"/>
              </a:ext>
            </a:extLst>
          </p:cNvPr>
          <p:cNvSpPr/>
          <p:nvPr/>
        </p:nvSpPr>
        <p:spPr bwMode="auto">
          <a:xfrm>
            <a:off x="2306055" y="3287421"/>
            <a:ext cx="1005840" cy="466043"/>
          </a:xfrm>
          <a:prstGeom prst="borderCallout1">
            <a:avLst>
              <a:gd name="adj1" fmla="val -1687"/>
              <a:gd name="adj2" fmla="val 47636"/>
              <a:gd name="adj3" fmla="val -102638"/>
              <a:gd name="adj4" fmla="val -41452"/>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lang="en-US" sz="800">
                <a:solidFill>
                  <a:schemeClr val="accent4"/>
                </a:solidFill>
              </a:rPr>
              <a:t>Orders</a:t>
            </a:r>
          </a:p>
          <a:p>
            <a:pPr defTabSz="995363" eaLnBrk="0" fontAlgn="base" hangingPunct="0">
              <a:spcBef>
                <a:spcPct val="0"/>
              </a:spcBef>
              <a:spcAft>
                <a:spcPct val="0"/>
              </a:spcAft>
            </a:pPr>
            <a:r>
              <a:rPr kumimoji="0" lang="en-US" sz="800" i="0" u="none" strike="noStrike" cap="none" normalizeH="0" baseline="0">
                <a:ln>
                  <a:noFill/>
                </a:ln>
                <a:effectLst/>
              </a:rPr>
              <a:t>Find your</a:t>
            </a:r>
            <a:r>
              <a:rPr lang="en-US" sz="800"/>
              <a:t> planned</a:t>
            </a:r>
            <a:r>
              <a:rPr kumimoji="0" lang="en-US" sz="800" i="0" u="none" strike="noStrike" cap="none" normalizeH="0" baseline="0">
                <a:ln>
                  <a:noFill/>
                </a:ln>
                <a:effectLst/>
              </a:rPr>
              <a:t> released orders</a:t>
            </a:r>
            <a:endParaRPr lang="en-US" sz="800" i="0" u="none" strike="noStrike" cap="none" normalizeH="0" baseline="0">
              <a:ln>
                <a:noFill/>
              </a:ln>
              <a:effectLst/>
            </a:endParaRPr>
          </a:p>
        </p:txBody>
      </p:sp>
      <p:sp>
        <p:nvSpPr>
          <p:cNvPr id="11" name="Rectangle 10">
            <a:extLst>
              <a:ext uri="{FF2B5EF4-FFF2-40B4-BE49-F238E27FC236}">
                <a16:creationId xmlns:a16="http://schemas.microsoft.com/office/drawing/2014/main" id="{27B9A5ED-E565-4EF2-A52C-78197A291340}"/>
              </a:ext>
            </a:extLst>
          </p:cNvPr>
          <p:cNvSpPr/>
          <p:nvPr/>
        </p:nvSpPr>
        <p:spPr bwMode="auto">
          <a:xfrm>
            <a:off x="76840" y="1"/>
            <a:ext cx="1214079" cy="199402"/>
          </a:xfrm>
          <a:prstGeom prst="rect">
            <a:avLst/>
          </a:prstGeom>
          <a:solidFill>
            <a:schemeClr val="bg1"/>
          </a:solid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s-MX" sz="1200" b="0" i="0" u="none" strike="noStrike" cap="none" normalizeH="0" baseline="0" err="1">
              <a:ln>
                <a:noFill/>
              </a:ln>
              <a:solidFill>
                <a:schemeClr val="tx1"/>
              </a:solidFill>
              <a:effectLst/>
            </a:endParaRPr>
          </a:p>
        </p:txBody>
      </p:sp>
      <p:sp>
        <p:nvSpPr>
          <p:cNvPr id="6" name="Rectangle: Rounded Corners 5">
            <a:extLst>
              <a:ext uri="{FF2B5EF4-FFF2-40B4-BE49-F238E27FC236}">
                <a16:creationId xmlns:a16="http://schemas.microsoft.com/office/drawing/2014/main" id="{84A3594C-0016-1C74-750B-2BDE133D5695}"/>
              </a:ext>
            </a:extLst>
          </p:cNvPr>
          <p:cNvSpPr/>
          <p:nvPr/>
        </p:nvSpPr>
        <p:spPr bwMode="auto">
          <a:xfrm>
            <a:off x="182880" y="3023616"/>
            <a:ext cx="1487424" cy="871728"/>
          </a:xfrm>
          <a:prstGeom prst="roundRect">
            <a:avLst/>
          </a:prstGeom>
          <a:no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err="1">
              <a:ln>
                <a:noFill/>
              </a:ln>
              <a:solidFill>
                <a:schemeClr val="tx1"/>
              </a:solidFill>
              <a:effectLst/>
            </a:endParaRPr>
          </a:p>
        </p:txBody>
      </p:sp>
      <p:sp>
        <p:nvSpPr>
          <p:cNvPr id="7" name="Rectangle: Rounded Corners 6">
            <a:extLst>
              <a:ext uri="{FF2B5EF4-FFF2-40B4-BE49-F238E27FC236}">
                <a16:creationId xmlns:a16="http://schemas.microsoft.com/office/drawing/2014/main" id="{44E187B9-CB80-60E6-DAA7-213F21939899}"/>
              </a:ext>
            </a:extLst>
          </p:cNvPr>
          <p:cNvSpPr/>
          <p:nvPr/>
        </p:nvSpPr>
        <p:spPr bwMode="auto">
          <a:xfrm>
            <a:off x="304586" y="3062144"/>
            <a:ext cx="1248918" cy="1393550"/>
          </a:xfrm>
          <a:prstGeom prst="roundRect">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err="1">
              <a:ln>
                <a:noFill/>
              </a:ln>
              <a:solidFill>
                <a:schemeClr val="tx1"/>
              </a:solidFill>
              <a:effectLst/>
            </a:endParaRPr>
          </a:p>
        </p:txBody>
      </p:sp>
      <p:sp>
        <p:nvSpPr>
          <p:cNvPr id="8" name="TextBox 7">
            <a:extLst>
              <a:ext uri="{FF2B5EF4-FFF2-40B4-BE49-F238E27FC236}">
                <a16:creationId xmlns:a16="http://schemas.microsoft.com/office/drawing/2014/main" id="{F3BB501F-576F-B450-3B06-2CE502249582}"/>
              </a:ext>
            </a:extLst>
          </p:cNvPr>
          <p:cNvSpPr txBox="1"/>
          <p:nvPr/>
        </p:nvSpPr>
        <p:spPr>
          <a:xfrm>
            <a:off x="414000" y="3145536"/>
            <a:ext cx="1110000" cy="1271630"/>
          </a:xfrm>
          <a:prstGeom prst="rect">
            <a:avLst/>
          </a:prstGeom>
          <a:noFill/>
        </p:spPr>
        <p:txBody>
          <a:bodyPr wrap="square" lIns="0" tIns="0" rIns="0" bIns="0" rtlCol="0">
            <a:spAutoFit/>
          </a:bodyPr>
          <a:lstStyle/>
          <a:p>
            <a:pPr>
              <a:lnSpc>
                <a:spcPct val="110000"/>
              </a:lnSpc>
              <a:spcAft>
                <a:spcPts val="500"/>
              </a:spcAft>
            </a:pPr>
            <a:r>
              <a:rPr lang="en-US" sz="800"/>
              <a:t>Status:</a:t>
            </a:r>
          </a:p>
          <a:p>
            <a:pPr>
              <a:lnSpc>
                <a:spcPct val="110000"/>
              </a:lnSpc>
              <a:spcAft>
                <a:spcPts val="500"/>
              </a:spcAft>
            </a:pPr>
            <a:r>
              <a:rPr lang="en-US" sz="800">
                <a:solidFill>
                  <a:srgbClr val="00B050"/>
                </a:solidFill>
              </a:rPr>
              <a:t>Green</a:t>
            </a:r>
            <a:r>
              <a:rPr lang="en-US" sz="800"/>
              <a:t>: Order is confirmed on a shipment</a:t>
            </a:r>
          </a:p>
          <a:p>
            <a:pPr>
              <a:lnSpc>
                <a:spcPct val="110000"/>
              </a:lnSpc>
              <a:spcAft>
                <a:spcPts val="500"/>
              </a:spcAft>
            </a:pPr>
            <a:r>
              <a:rPr lang="en-US" sz="800">
                <a:solidFill>
                  <a:schemeClr val="accent3">
                    <a:lumMod val="75000"/>
                  </a:schemeClr>
                </a:solidFill>
              </a:rPr>
              <a:t>Yellow</a:t>
            </a:r>
            <a:r>
              <a:rPr lang="en-US" sz="800"/>
              <a:t>: Order has been released and is being planned </a:t>
            </a:r>
          </a:p>
          <a:p>
            <a:pPr>
              <a:lnSpc>
                <a:spcPct val="110000"/>
              </a:lnSpc>
              <a:spcAft>
                <a:spcPts val="500"/>
              </a:spcAft>
            </a:pPr>
            <a:r>
              <a:rPr lang="en-US" sz="800" b="1">
                <a:solidFill>
                  <a:schemeClr val="accent6">
                    <a:lumMod val="50000"/>
                  </a:schemeClr>
                </a:solidFill>
              </a:rPr>
              <a:t>Grey</a:t>
            </a:r>
            <a:r>
              <a:rPr lang="en-US" sz="800"/>
              <a:t>: New order awaiting release</a:t>
            </a:r>
          </a:p>
        </p:txBody>
      </p:sp>
      <p:cxnSp>
        <p:nvCxnSpPr>
          <p:cNvPr id="13" name="Straight Connector 12">
            <a:extLst>
              <a:ext uri="{FF2B5EF4-FFF2-40B4-BE49-F238E27FC236}">
                <a16:creationId xmlns:a16="http://schemas.microsoft.com/office/drawing/2014/main" id="{E69A2460-4C77-708B-84EC-9BD262888BA2}"/>
              </a:ext>
            </a:extLst>
          </p:cNvPr>
          <p:cNvCxnSpPr>
            <a:stCxn id="7" idx="0"/>
          </p:cNvCxnSpPr>
          <p:nvPr/>
        </p:nvCxnSpPr>
        <p:spPr bwMode="auto">
          <a:xfrm flipH="1" flipV="1">
            <a:off x="736640" y="2827002"/>
            <a:ext cx="192405" cy="235142"/>
          </a:xfrm>
          <a:prstGeom prst="line">
            <a:avLst/>
          </a:prstGeom>
          <a:solidFill>
            <a:schemeClr val="bg1"/>
          </a:solidFill>
          <a:ln w="12700" cap="flat" cmpd="sng" algn="ctr">
            <a:solidFill>
              <a:schemeClr val="accent2"/>
            </a:solidFill>
            <a:prstDash val="solid"/>
            <a:round/>
            <a:headEnd type="none" w="med" len="med"/>
            <a:tailEnd type="none" w="med" len="med"/>
          </a:ln>
          <a:effectLst/>
        </p:spPr>
      </p:cxnSp>
    </p:spTree>
    <p:extLst>
      <p:ext uri="{BB962C8B-B14F-4D97-AF65-F5344CB8AC3E}">
        <p14:creationId xmlns:p14="http://schemas.microsoft.com/office/powerpoint/2010/main" val="1140033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DC66AC-842D-7423-3AC7-3C004A0FECBD}"/>
              </a:ext>
            </a:extLst>
          </p:cNvPr>
          <p:cNvPicPr>
            <a:picLocks noChangeAspect="1"/>
          </p:cNvPicPr>
          <p:nvPr/>
        </p:nvPicPr>
        <p:blipFill>
          <a:blip r:embed="rId2"/>
          <a:stretch>
            <a:fillRect/>
          </a:stretch>
        </p:blipFill>
        <p:spPr>
          <a:xfrm>
            <a:off x="-23117" y="1385667"/>
            <a:ext cx="8689368" cy="1242007"/>
          </a:xfrm>
          <a:prstGeom prst="rect">
            <a:avLst/>
          </a:prstGeom>
        </p:spPr>
      </p:pic>
      <p:sp>
        <p:nvSpPr>
          <p:cNvPr id="2" name="Title 1"/>
          <p:cNvSpPr>
            <a:spLocks noGrp="1"/>
          </p:cNvSpPr>
          <p:nvPr>
            <p:ph type="title"/>
          </p:nvPr>
        </p:nvSpPr>
        <p:spPr/>
        <p:txBody>
          <a:bodyPr/>
          <a:lstStyle/>
          <a:p>
            <a:r>
              <a:rPr lang="en-US"/>
              <a:t>Purchase Orders- Sorting of Lists</a:t>
            </a:r>
          </a:p>
        </p:txBody>
      </p:sp>
      <p:sp>
        <p:nvSpPr>
          <p:cNvPr id="10" name="Footer Placeholder 2"/>
          <p:cNvSpPr>
            <a:spLocks noGrp="1"/>
          </p:cNvSpPr>
          <p:nvPr>
            <p:ph type="ftr" sz="quarter" idx="3"/>
          </p:nvPr>
        </p:nvSpPr>
        <p:spPr>
          <a:xfrm>
            <a:off x="2088826" y="4644000"/>
            <a:ext cx="6281461" cy="156194"/>
          </a:xfrm>
        </p:spPr>
        <p:txBody>
          <a:bodyPr/>
          <a:lstStyle/>
          <a:p>
            <a:r>
              <a:rPr lang="en-US"/>
              <a:t>Confidential and Proprietary of DHL Supply Chain- DHL Supply Chain Transport Order Portal (TOP) User Guide | Harley Davidson Supplier  </a:t>
            </a:r>
          </a:p>
        </p:txBody>
      </p:sp>
      <p:pic>
        <p:nvPicPr>
          <p:cNvPr id="17" name="Picture 16"/>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3270258" y="1408489"/>
            <a:ext cx="968693" cy="153212"/>
          </a:xfrm>
          <a:prstGeom prst="rect">
            <a:avLst/>
          </a:prstGeom>
        </p:spPr>
      </p:pic>
      <p:sp>
        <p:nvSpPr>
          <p:cNvPr id="18" name="TextBox 17"/>
          <p:cNvSpPr txBox="1"/>
          <p:nvPr/>
        </p:nvSpPr>
        <p:spPr>
          <a:xfrm>
            <a:off x="6215513" y="1003532"/>
            <a:ext cx="2609580" cy="2900794"/>
          </a:xfrm>
          <a:prstGeom prst="rect">
            <a:avLst/>
          </a:prstGeom>
          <a:solidFill>
            <a:schemeClr val="bg1"/>
          </a:solidFill>
          <a:ln>
            <a:solidFill>
              <a:schemeClr val="accent4"/>
            </a:solidFill>
          </a:ln>
        </p:spPr>
        <p:txBody>
          <a:bodyPr wrap="square" rtlCol="0">
            <a:spAutoFit/>
          </a:bodyPr>
          <a:lstStyle/>
          <a:p>
            <a:pPr marL="133350" indent="-133350">
              <a:spcAft>
                <a:spcPts val="450"/>
              </a:spcAft>
              <a:buFont typeface="Arial" panose="020B0604020202020204" pitchFamily="34" charset="0"/>
              <a:buChar char="•"/>
            </a:pPr>
            <a:r>
              <a:rPr lang="en-GB" sz="1050"/>
              <a:t>Users are able to change the default sorting on Purchase Orders and Order List screens</a:t>
            </a:r>
          </a:p>
          <a:p>
            <a:pPr marL="296466" lvl="1" indent="-122635">
              <a:spcAft>
                <a:spcPts val="450"/>
              </a:spcAft>
              <a:buFont typeface="Arial" panose="020B0604020202020204" pitchFamily="34" charset="0"/>
              <a:buChar char="•"/>
            </a:pPr>
            <a:r>
              <a:rPr lang="en-GB" sz="1050" b="1"/>
              <a:t>Purchase Orders </a:t>
            </a:r>
            <a:r>
              <a:rPr lang="en-GB" sz="1050"/>
              <a:t>- sort by </a:t>
            </a:r>
            <a:r>
              <a:rPr lang="en-GB" sz="1050" b="1"/>
              <a:t>Delivery Date ascending (oldest first)</a:t>
            </a:r>
          </a:p>
          <a:p>
            <a:pPr marL="296466" lvl="1" indent="-122635">
              <a:spcAft>
                <a:spcPts val="450"/>
              </a:spcAft>
              <a:buFont typeface="Arial" panose="020B0604020202020204" pitchFamily="34" charset="0"/>
              <a:buChar char="•"/>
            </a:pPr>
            <a:r>
              <a:rPr lang="en-GB" sz="1050" b="1"/>
              <a:t>Order Listing </a:t>
            </a:r>
            <a:r>
              <a:rPr lang="en-GB" sz="1050"/>
              <a:t>- sort by </a:t>
            </a:r>
            <a:r>
              <a:rPr lang="en-GB" sz="1050" b="1"/>
              <a:t>Pickup Date descending (newest first)</a:t>
            </a:r>
          </a:p>
          <a:p>
            <a:pPr>
              <a:spcAft>
                <a:spcPts val="450"/>
              </a:spcAft>
            </a:pPr>
            <a:endParaRPr lang="en-US" sz="1050"/>
          </a:p>
          <a:p>
            <a:pPr marL="133350" indent="-133350">
              <a:spcAft>
                <a:spcPts val="450"/>
              </a:spcAft>
              <a:buFont typeface="Arial" panose="020B0604020202020204" pitchFamily="34" charset="0"/>
              <a:buChar char="•"/>
            </a:pPr>
            <a:r>
              <a:rPr lang="en-US" sz="1050"/>
              <a:t>Nice to have – user can change sorting by clicking on column headers</a:t>
            </a:r>
          </a:p>
          <a:p>
            <a:pPr marL="296466" lvl="1" indent="-122635">
              <a:spcAft>
                <a:spcPts val="450"/>
              </a:spcAft>
              <a:buFont typeface="Arial" panose="020B0604020202020204" pitchFamily="34" charset="0"/>
              <a:buChar char="•"/>
            </a:pPr>
            <a:r>
              <a:rPr lang="en-GB" sz="1050"/>
              <a:t>Clicking on a column header sorts the list by that column ascending</a:t>
            </a:r>
          </a:p>
          <a:p>
            <a:pPr marL="296466" lvl="1" indent="-122635">
              <a:spcAft>
                <a:spcPts val="450"/>
              </a:spcAft>
              <a:buFont typeface="Arial" panose="020B0604020202020204" pitchFamily="34" charset="0"/>
              <a:buChar char="•"/>
            </a:pPr>
            <a:r>
              <a:rPr lang="en-GB" sz="1050"/>
              <a:t>Clicking again on the same column header toggles the type sorting - ascending vs. descending</a:t>
            </a:r>
            <a:endParaRPr lang="en-US" sz="1050"/>
          </a:p>
        </p:txBody>
      </p:sp>
      <p:pic>
        <p:nvPicPr>
          <p:cNvPr id="19" name="Picture 18"/>
          <p:cNvPicPr>
            <a:picLocks noChangeAspect="1"/>
          </p:cNvPicPr>
          <p:nvPr/>
        </p:nvPicPr>
        <p:blipFill>
          <a:blip r:embed="rId5"/>
          <a:stretch>
            <a:fillRect/>
          </a:stretch>
        </p:blipFill>
        <p:spPr>
          <a:xfrm>
            <a:off x="3180867" y="1409457"/>
            <a:ext cx="121444" cy="157163"/>
          </a:xfrm>
          <a:prstGeom prst="rect">
            <a:avLst/>
          </a:prstGeom>
        </p:spPr>
      </p:pic>
      <p:sp>
        <p:nvSpPr>
          <p:cNvPr id="20" name="Rounded Rectangle 19"/>
          <p:cNvSpPr/>
          <p:nvPr/>
        </p:nvSpPr>
        <p:spPr bwMode="auto">
          <a:xfrm>
            <a:off x="3176930" y="1412618"/>
            <a:ext cx="131856" cy="161925"/>
          </a:xfrm>
          <a:prstGeom prst="roundRect">
            <a:avLst/>
          </a:prstGeom>
          <a:noFill/>
          <a:ln w="28575">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27000" tIns="27000" rIns="27000" bIns="27000" numCol="1" rtlCol="0" anchor="ctr" anchorCtr="0" compatLnSpc="1">
            <a:prstTxWarp prst="textNoShape">
              <a:avLst/>
            </a:prstTxWarp>
          </a:bodyPr>
          <a:lstStyle/>
          <a:p>
            <a:pPr algn="ctr" defTabSz="746522" eaLnBrk="0" fontAlgn="base" hangingPunct="0">
              <a:spcBef>
                <a:spcPct val="0"/>
              </a:spcBef>
              <a:spcAft>
                <a:spcPct val="0"/>
              </a:spcAft>
            </a:pPr>
            <a:endParaRPr lang="en-US" sz="900">
              <a:solidFill>
                <a:schemeClr val="tx1"/>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CF642B76-7491-425E-9C9B-245A214FDBDE}"/>
              </a:ext>
            </a:extLst>
          </p:cNvPr>
          <p:cNvSpPr/>
          <p:nvPr/>
        </p:nvSpPr>
        <p:spPr bwMode="auto">
          <a:xfrm>
            <a:off x="76840" y="1"/>
            <a:ext cx="1214079" cy="199402"/>
          </a:xfrm>
          <a:prstGeom prst="rect">
            <a:avLst/>
          </a:prstGeom>
          <a:solidFill>
            <a:schemeClr val="bg1"/>
          </a:solid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s-MX" sz="1200" b="0" i="0" u="none" strike="noStrike" cap="none" normalizeH="0" baseline="0" err="1">
              <a:ln>
                <a:noFill/>
              </a:ln>
              <a:solidFill>
                <a:schemeClr val="tx1"/>
              </a:solidFill>
              <a:effectLst/>
            </a:endParaRPr>
          </a:p>
        </p:txBody>
      </p:sp>
    </p:spTree>
    <p:extLst>
      <p:ext uri="{BB962C8B-B14F-4D97-AF65-F5344CB8AC3E}">
        <p14:creationId xmlns:p14="http://schemas.microsoft.com/office/powerpoint/2010/main" val="1124148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E5C41D-38FC-5E29-0135-991CA34A73ED}"/>
              </a:ext>
            </a:extLst>
          </p:cNvPr>
          <p:cNvPicPr>
            <a:picLocks noChangeAspect="1"/>
          </p:cNvPicPr>
          <p:nvPr/>
        </p:nvPicPr>
        <p:blipFill rotWithShape="1">
          <a:blip r:embed="rId2"/>
          <a:srcRect l="-247" t="-1894" r="124" b="2273"/>
          <a:stretch/>
        </p:blipFill>
        <p:spPr>
          <a:xfrm>
            <a:off x="3688423" y="975878"/>
            <a:ext cx="5202581" cy="1682750"/>
          </a:xfrm>
          <a:prstGeom prst="rect">
            <a:avLst/>
          </a:prstGeom>
        </p:spPr>
      </p:pic>
      <p:sp>
        <p:nvSpPr>
          <p:cNvPr id="2" name="Title 1"/>
          <p:cNvSpPr>
            <a:spLocks noGrp="1"/>
          </p:cNvSpPr>
          <p:nvPr>
            <p:ph type="title"/>
          </p:nvPr>
        </p:nvSpPr>
        <p:spPr/>
        <p:txBody>
          <a:bodyPr/>
          <a:lstStyle/>
          <a:p>
            <a:r>
              <a:rPr lang="en-US"/>
              <a:t>Order Review - Detail</a:t>
            </a:r>
          </a:p>
        </p:txBody>
      </p:sp>
      <p:sp>
        <p:nvSpPr>
          <p:cNvPr id="35" name="Footer Placeholder 2"/>
          <p:cNvSpPr>
            <a:spLocks noGrp="1"/>
          </p:cNvSpPr>
          <p:nvPr>
            <p:ph type="ftr" sz="quarter" idx="3"/>
          </p:nvPr>
        </p:nvSpPr>
        <p:spPr>
          <a:xfrm>
            <a:off x="2088826" y="4644000"/>
            <a:ext cx="6281461" cy="156194"/>
          </a:xfrm>
        </p:spPr>
        <p:txBody>
          <a:bodyPr/>
          <a:lstStyle/>
          <a:p>
            <a:r>
              <a:rPr lang="en-US"/>
              <a:t>Confidential and Proprietary of DHL Supply Chain- DHL Supply Chain Transport Order Portal (TOP) User Guide | Harley Davidson Supplier  </a:t>
            </a:r>
          </a:p>
        </p:txBody>
      </p:sp>
      <p:sp>
        <p:nvSpPr>
          <p:cNvPr id="29" name="Line Callout 1 28"/>
          <p:cNvSpPr/>
          <p:nvPr/>
        </p:nvSpPr>
        <p:spPr bwMode="auto">
          <a:xfrm>
            <a:off x="414000" y="3703201"/>
            <a:ext cx="2100786" cy="184705"/>
          </a:xfrm>
          <a:prstGeom prst="borderCallout1">
            <a:avLst>
              <a:gd name="adj1" fmla="val 50634"/>
              <a:gd name="adj2" fmla="val 100363"/>
              <a:gd name="adj3" fmla="val 44314"/>
              <a:gd name="adj4" fmla="val 159601"/>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lang="en-US" sz="900" b="1"/>
              <a:t>Order Detail</a:t>
            </a:r>
            <a:endParaRPr lang="en-US" sz="900"/>
          </a:p>
          <a:p>
            <a:pPr marL="0" marR="0" indent="0" algn="l" defTabSz="995363" rtl="0" eaLnBrk="0" fontAlgn="base" latinLnBrk="0" hangingPunct="0">
              <a:lnSpc>
                <a:spcPct val="100000"/>
              </a:lnSpc>
              <a:spcBef>
                <a:spcPct val="0"/>
              </a:spcBef>
              <a:spcAft>
                <a:spcPct val="0"/>
              </a:spcAft>
              <a:buClrTx/>
              <a:buSzTx/>
              <a:buFontTx/>
              <a:buNone/>
              <a:tabLst/>
            </a:pPr>
            <a:endParaRPr lang="en-US" sz="900" b="1">
              <a:solidFill>
                <a:schemeClr val="accent4"/>
              </a:solidFill>
            </a:endParaRPr>
          </a:p>
        </p:txBody>
      </p:sp>
      <p:sp>
        <p:nvSpPr>
          <p:cNvPr id="34" name="Right Bracket 33"/>
          <p:cNvSpPr/>
          <p:nvPr/>
        </p:nvSpPr>
        <p:spPr bwMode="auto">
          <a:xfrm flipH="1">
            <a:off x="3773295" y="2870807"/>
            <a:ext cx="73996" cy="1521554"/>
          </a:xfrm>
          <a:prstGeom prst="rightBracket">
            <a:avLst/>
          </a:prstGeom>
          <a:noFill/>
          <a:ln w="12700" cap="flat" cmpd="sng" algn="ctr">
            <a:solidFill>
              <a:schemeClr val="tx1"/>
            </a:solidFill>
            <a:prstDash val="solid"/>
            <a:round/>
            <a:headEnd type="none" w="med" len="med"/>
            <a:tailEnd type="none" w="med" len="med"/>
          </a:ln>
          <a:effectLst/>
        </p:spPr>
        <p:txBody>
          <a:bodyPr rtlCol="0" anchor="ctr"/>
          <a:lstStyle/>
          <a:p>
            <a:pPr algn="ctr"/>
            <a:endParaRPr lang="en-US"/>
          </a:p>
        </p:txBody>
      </p:sp>
      <p:pic>
        <p:nvPicPr>
          <p:cNvPr id="19" name="Picture 18">
            <a:extLst>
              <a:ext uri="{FF2B5EF4-FFF2-40B4-BE49-F238E27FC236}">
                <a16:creationId xmlns:a16="http://schemas.microsoft.com/office/drawing/2014/main" id="{917C7ACB-DB9F-4A37-8245-A06FD1B0ACDA}"/>
              </a:ext>
            </a:extLst>
          </p:cNvPr>
          <p:cNvPicPr>
            <a:picLocks noChangeAspect="1"/>
          </p:cNvPicPr>
          <p:nvPr/>
        </p:nvPicPr>
        <p:blipFill rotWithShape="1">
          <a:blip r:embed="rId3"/>
          <a:srcRect l="23601" t="14337" r="21772" b="62082"/>
          <a:stretch/>
        </p:blipFill>
        <p:spPr>
          <a:xfrm>
            <a:off x="4088275" y="417231"/>
            <a:ext cx="431870" cy="406550"/>
          </a:xfrm>
          <a:prstGeom prst="rect">
            <a:avLst/>
          </a:prstGeom>
        </p:spPr>
      </p:pic>
      <p:pic>
        <p:nvPicPr>
          <p:cNvPr id="20" name="Picture 19">
            <a:extLst>
              <a:ext uri="{FF2B5EF4-FFF2-40B4-BE49-F238E27FC236}">
                <a16:creationId xmlns:a16="http://schemas.microsoft.com/office/drawing/2014/main" id="{95E8A814-4EC9-440D-97F5-ABADDD1C47FE}"/>
              </a:ext>
            </a:extLst>
          </p:cNvPr>
          <p:cNvPicPr>
            <a:picLocks noChangeAspect="1"/>
          </p:cNvPicPr>
          <p:nvPr/>
        </p:nvPicPr>
        <p:blipFill rotWithShape="1">
          <a:blip r:embed="rId3"/>
          <a:srcRect l="22447" t="58977" r="22925" b="15391"/>
          <a:stretch/>
        </p:blipFill>
        <p:spPr>
          <a:xfrm>
            <a:off x="6044712" y="389327"/>
            <a:ext cx="431870" cy="441896"/>
          </a:xfrm>
          <a:prstGeom prst="rect">
            <a:avLst/>
          </a:prstGeom>
        </p:spPr>
      </p:pic>
      <p:pic>
        <p:nvPicPr>
          <p:cNvPr id="21" name="Picture 20">
            <a:extLst>
              <a:ext uri="{FF2B5EF4-FFF2-40B4-BE49-F238E27FC236}">
                <a16:creationId xmlns:a16="http://schemas.microsoft.com/office/drawing/2014/main" id="{2B9C934E-60C0-479A-8B8A-61043259E0E5}"/>
              </a:ext>
            </a:extLst>
          </p:cNvPr>
          <p:cNvPicPr>
            <a:picLocks noChangeAspect="1"/>
          </p:cNvPicPr>
          <p:nvPr/>
        </p:nvPicPr>
        <p:blipFill rotWithShape="1">
          <a:blip r:embed="rId4"/>
          <a:srcRect l="20615" t="23418" r="28297" b="26099"/>
          <a:stretch/>
        </p:blipFill>
        <p:spPr>
          <a:xfrm>
            <a:off x="7740235" y="431881"/>
            <a:ext cx="399020" cy="399106"/>
          </a:xfrm>
          <a:prstGeom prst="rect">
            <a:avLst/>
          </a:prstGeom>
        </p:spPr>
      </p:pic>
      <p:sp>
        <p:nvSpPr>
          <p:cNvPr id="22" name="Text Placeholder 3">
            <a:extLst>
              <a:ext uri="{FF2B5EF4-FFF2-40B4-BE49-F238E27FC236}">
                <a16:creationId xmlns:a16="http://schemas.microsoft.com/office/drawing/2014/main" id="{25598D7B-0379-4786-88DD-E2C030CFEE98}"/>
              </a:ext>
            </a:extLst>
          </p:cNvPr>
          <p:cNvSpPr>
            <a:spLocks noGrp="1"/>
          </p:cNvSpPr>
          <p:nvPr>
            <p:ph type="body" sz="quarter" idx="11"/>
          </p:nvPr>
        </p:nvSpPr>
        <p:spPr>
          <a:xfrm>
            <a:off x="7424508" y="146629"/>
            <a:ext cx="1130388" cy="291870"/>
          </a:xfrm>
        </p:spPr>
        <p:txBody>
          <a:bodyPr/>
          <a:lstStyle/>
          <a:p>
            <a:pPr algn="ctr"/>
            <a:r>
              <a:rPr lang="en-US" sz="700"/>
              <a:t>Confirmed Status: Orders have been shipped. </a:t>
            </a:r>
          </a:p>
        </p:txBody>
      </p:sp>
      <p:sp>
        <p:nvSpPr>
          <p:cNvPr id="24" name="TextBox 23">
            <a:extLst>
              <a:ext uri="{FF2B5EF4-FFF2-40B4-BE49-F238E27FC236}">
                <a16:creationId xmlns:a16="http://schemas.microsoft.com/office/drawing/2014/main" id="{2E7855BD-17D4-44B8-8D6E-C8539F24102B}"/>
              </a:ext>
            </a:extLst>
          </p:cNvPr>
          <p:cNvSpPr txBox="1"/>
          <p:nvPr/>
        </p:nvSpPr>
        <p:spPr>
          <a:xfrm>
            <a:off x="3473894" y="-2064"/>
            <a:ext cx="1700080" cy="461665"/>
          </a:xfrm>
          <a:prstGeom prst="rect">
            <a:avLst/>
          </a:prstGeom>
          <a:noFill/>
        </p:spPr>
        <p:txBody>
          <a:bodyPr wrap="square">
            <a:spAutoFit/>
          </a:bodyPr>
          <a:lstStyle/>
          <a:p>
            <a:pPr algn="ctr"/>
            <a:r>
              <a:rPr lang="en-US" sz="800"/>
              <a:t>Created Status: Orders have been inputted into the TOP Portal. These orders can still be updated.  </a:t>
            </a:r>
          </a:p>
        </p:txBody>
      </p:sp>
      <p:sp>
        <p:nvSpPr>
          <p:cNvPr id="36" name="TextBox 35">
            <a:extLst>
              <a:ext uri="{FF2B5EF4-FFF2-40B4-BE49-F238E27FC236}">
                <a16:creationId xmlns:a16="http://schemas.microsoft.com/office/drawing/2014/main" id="{97135521-96A9-4784-B61B-496D7C276B0C}"/>
              </a:ext>
            </a:extLst>
          </p:cNvPr>
          <p:cNvSpPr txBox="1"/>
          <p:nvPr/>
        </p:nvSpPr>
        <p:spPr>
          <a:xfrm>
            <a:off x="5589615" y="56712"/>
            <a:ext cx="1434015" cy="415498"/>
          </a:xfrm>
          <a:prstGeom prst="rect">
            <a:avLst/>
          </a:prstGeom>
          <a:noFill/>
        </p:spPr>
        <p:txBody>
          <a:bodyPr wrap="square">
            <a:spAutoFit/>
          </a:bodyPr>
          <a:lstStyle/>
          <a:p>
            <a:pPr algn="ctr"/>
            <a:r>
              <a:rPr lang="en-US" sz="700"/>
              <a:t>Planned Status: Orders have been planned in OTM. Orders cannot be updated. </a:t>
            </a:r>
          </a:p>
        </p:txBody>
      </p:sp>
      <p:cxnSp>
        <p:nvCxnSpPr>
          <p:cNvPr id="6" name="Straight Arrow Connector 5">
            <a:extLst>
              <a:ext uri="{FF2B5EF4-FFF2-40B4-BE49-F238E27FC236}">
                <a16:creationId xmlns:a16="http://schemas.microsoft.com/office/drawing/2014/main" id="{48F49490-9676-406D-9AB3-2ED46C6E9A5A}"/>
              </a:ext>
            </a:extLst>
          </p:cNvPr>
          <p:cNvCxnSpPr>
            <a:cxnSpLocks/>
            <a:endCxn id="2" idx="2"/>
          </p:cNvCxnSpPr>
          <p:nvPr/>
        </p:nvCxnSpPr>
        <p:spPr bwMode="auto">
          <a:xfrm flipH="1" flipV="1">
            <a:off x="4572000" y="806450"/>
            <a:ext cx="1848572" cy="707869"/>
          </a:xfrm>
          <a:prstGeom prst="straightConnector1">
            <a:avLst/>
          </a:prstGeom>
          <a:solidFill>
            <a:schemeClr val="bg1"/>
          </a:solidFill>
          <a:ln w="12700" cap="flat" cmpd="sng" algn="ctr">
            <a:solidFill>
              <a:schemeClr val="accent4"/>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192C80B2-46FA-4579-9338-4D72C0129FA2}"/>
              </a:ext>
            </a:extLst>
          </p:cNvPr>
          <p:cNvCxnSpPr>
            <a:cxnSpLocks/>
            <a:endCxn id="20" idx="2"/>
          </p:cNvCxnSpPr>
          <p:nvPr/>
        </p:nvCxnSpPr>
        <p:spPr bwMode="auto">
          <a:xfrm flipH="1" flipV="1">
            <a:off x="6260647" y="831223"/>
            <a:ext cx="1063947" cy="683096"/>
          </a:xfrm>
          <a:prstGeom prst="straightConnector1">
            <a:avLst/>
          </a:prstGeom>
          <a:solidFill>
            <a:schemeClr val="bg1"/>
          </a:solidFill>
          <a:ln w="12700" cap="flat" cmpd="sng" algn="ctr">
            <a:solidFill>
              <a:schemeClr val="accent4"/>
            </a:solidFill>
            <a:prstDash val="solid"/>
            <a:round/>
            <a:headEnd type="none" w="med" len="med"/>
            <a:tailEnd type="triangle"/>
          </a:ln>
          <a:effectLst/>
        </p:spPr>
      </p:cxnSp>
      <p:cxnSp>
        <p:nvCxnSpPr>
          <p:cNvPr id="38" name="Straight Arrow Connector 37">
            <a:extLst>
              <a:ext uri="{FF2B5EF4-FFF2-40B4-BE49-F238E27FC236}">
                <a16:creationId xmlns:a16="http://schemas.microsoft.com/office/drawing/2014/main" id="{55FBE17F-1442-484A-8469-AB879DFEA86B}"/>
              </a:ext>
            </a:extLst>
          </p:cNvPr>
          <p:cNvCxnSpPr>
            <a:cxnSpLocks/>
            <a:endCxn id="21" idx="2"/>
          </p:cNvCxnSpPr>
          <p:nvPr/>
        </p:nvCxnSpPr>
        <p:spPr bwMode="auto">
          <a:xfrm flipH="1" flipV="1">
            <a:off x="7939745" y="830987"/>
            <a:ext cx="675005" cy="747427"/>
          </a:xfrm>
          <a:prstGeom prst="straightConnector1">
            <a:avLst/>
          </a:prstGeom>
          <a:solidFill>
            <a:schemeClr val="bg1"/>
          </a:solidFill>
          <a:ln w="12700" cap="flat" cmpd="sng" algn="ctr">
            <a:solidFill>
              <a:schemeClr val="accent4"/>
            </a:solidFill>
            <a:prstDash val="solid"/>
            <a:round/>
            <a:headEnd type="none" w="med" len="med"/>
            <a:tailEnd type="triangle"/>
          </a:ln>
          <a:effectLst/>
        </p:spPr>
      </p:cxnSp>
      <p:sp>
        <p:nvSpPr>
          <p:cNvPr id="40" name="Rounded Rectangular Callout 7">
            <a:extLst>
              <a:ext uri="{FF2B5EF4-FFF2-40B4-BE49-F238E27FC236}">
                <a16:creationId xmlns:a16="http://schemas.microsoft.com/office/drawing/2014/main" id="{94B873AB-E919-4EF3-A569-D2E9C3D44AE0}"/>
              </a:ext>
            </a:extLst>
          </p:cNvPr>
          <p:cNvSpPr/>
          <p:nvPr/>
        </p:nvSpPr>
        <p:spPr bwMode="auto">
          <a:xfrm>
            <a:off x="785036" y="1635426"/>
            <a:ext cx="2078182" cy="634697"/>
          </a:xfrm>
          <a:prstGeom prst="wedgeRoundRectCallout">
            <a:avLst>
              <a:gd name="adj1" fmla="val 102890"/>
              <a:gd name="adj2" fmla="val 45279"/>
              <a:gd name="adj3" fmla="val 16667"/>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endParaRPr>
          </a:p>
        </p:txBody>
      </p:sp>
      <p:sp>
        <p:nvSpPr>
          <p:cNvPr id="41" name="TextBox 40">
            <a:extLst>
              <a:ext uri="{FF2B5EF4-FFF2-40B4-BE49-F238E27FC236}">
                <a16:creationId xmlns:a16="http://schemas.microsoft.com/office/drawing/2014/main" id="{CFA2EAED-CAAF-4E83-BCAA-CFE2D9CD31E9}"/>
              </a:ext>
            </a:extLst>
          </p:cNvPr>
          <p:cNvSpPr txBox="1"/>
          <p:nvPr/>
        </p:nvSpPr>
        <p:spPr>
          <a:xfrm>
            <a:off x="726074" y="977412"/>
            <a:ext cx="2137144" cy="577081"/>
          </a:xfrm>
          <a:prstGeom prst="rect">
            <a:avLst/>
          </a:prstGeom>
          <a:noFill/>
        </p:spPr>
        <p:txBody>
          <a:bodyPr wrap="square">
            <a:spAutoFit/>
          </a:bodyPr>
          <a:lstStyle/>
          <a:p>
            <a:pPr marL="0" marR="0" indent="0" algn="ctr" defTabSz="995363" rtl="0" eaLnBrk="0" fontAlgn="base" latinLnBrk="0" hangingPunct="0">
              <a:lnSpc>
                <a:spcPct val="100000"/>
              </a:lnSpc>
              <a:spcBef>
                <a:spcPct val="0"/>
              </a:spcBef>
              <a:spcAft>
                <a:spcPct val="0"/>
              </a:spcAft>
              <a:buClrTx/>
              <a:buSzTx/>
              <a:buFontTx/>
              <a:buNone/>
              <a:tabLst/>
            </a:pPr>
            <a:r>
              <a:rPr lang="en-US" sz="1050" b="1"/>
              <a:t>Shipment Detail: </a:t>
            </a:r>
            <a:r>
              <a:rPr lang="en-US" sz="1050"/>
              <a:t>Once shipment is planned, the Shipment ID and Carrier will populate here.</a:t>
            </a:r>
          </a:p>
        </p:txBody>
      </p:sp>
      <p:sp>
        <p:nvSpPr>
          <p:cNvPr id="43" name="TextBox 42">
            <a:extLst>
              <a:ext uri="{FF2B5EF4-FFF2-40B4-BE49-F238E27FC236}">
                <a16:creationId xmlns:a16="http://schemas.microsoft.com/office/drawing/2014/main" id="{F0C342B7-5D30-4A28-A918-7C8A77C9A07B}"/>
              </a:ext>
            </a:extLst>
          </p:cNvPr>
          <p:cNvSpPr txBox="1"/>
          <p:nvPr/>
        </p:nvSpPr>
        <p:spPr>
          <a:xfrm>
            <a:off x="228786" y="2319895"/>
            <a:ext cx="3339066" cy="861774"/>
          </a:xfrm>
          <a:prstGeom prst="rect">
            <a:avLst/>
          </a:prstGeom>
          <a:noFill/>
        </p:spPr>
        <p:txBody>
          <a:bodyPr wrap="square">
            <a:spAutoFit/>
          </a:bodyPr>
          <a:lstStyle/>
          <a:p>
            <a:pPr marL="0" marR="0" indent="0" algn="l" defTabSz="995363" rtl="0" eaLnBrk="0" fontAlgn="base" latinLnBrk="0" hangingPunct="0">
              <a:lnSpc>
                <a:spcPct val="100000"/>
              </a:lnSpc>
              <a:spcBef>
                <a:spcPct val="0"/>
              </a:spcBef>
              <a:spcAft>
                <a:spcPct val="0"/>
              </a:spcAft>
              <a:buClrTx/>
              <a:buSzTx/>
              <a:buFontTx/>
              <a:buNone/>
              <a:tabLst/>
            </a:pPr>
            <a:r>
              <a:rPr lang="en-US" sz="1000"/>
              <a:t>Once orders are planned and confirmed by carriers through DHL Transportation Management Systems, the Carrier SCAC and Shipment ID # (SID#)  will populate under the shipment</a:t>
            </a:r>
          </a:p>
          <a:p>
            <a:pPr marL="0" marR="0" indent="0" algn="l" defTabSz="995363"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a:ln>
                <a:noFill/>
              </a:ln>
              <a:effectLst/>
            </a:endParaRPr>
          </a:p>
        </p:txBody>
      </p:sp>
      <p:sp>
        <p:nvSpPr>
          <p:cNvPr id="44" name="Rectangle 43">
            <a:extLst>
              <a:ext uri="{FF2B5EF4-FFF2-40B4-BE49-F238E27FC236}">
                <a16:creationId xmlns:a16="http://schemas.microsoft.com/office/drawing/2014/main" id="{7F10FAED-19BE-4095-A12C-D2B838E127A5}"/>
              </a:ext>
            </a:extLst>
          </p:cNvPr>
          <p:cNvSpPr/>
          <p:nvPr/>
        </p:nvSpPr>
        <p:spPr bwMode="auto">
          <a:xfrm>
            <a:off x="76840" y="1"/>
            <a:ext cx="1214079" cy="199402"/>
          </a:xfrm>
          <a:prstGeom prst="rect">
            <a:avLst/>
          </a:prstGeom>
          <a:solidFill>
            <a:schemeClr val="bg1"/>
          </a:solid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s-MX" sz="1200" b="0" i="0" u="none" strike="noStrike" cap="none" normalizeH="0" baseline="0" err="1">
              <a:ln>
                <a:noFill/>
              </a:ln>
              <a:solidFill>
                <a:schemeClr val="tx1"/>
              </a:solidFill>
              <a:effectLst/>
            </a:endParaRPr>
          </a:p>
        </p:txBody>
      </p:sp>
      <p:pic>
        <p:nvPicPr>
          <p:cNvPr id="7" name="Picture 6">
            <a:extLst>
              <a:ext uri="{FF2B5EF4-FFF2-40B4-BE49-F238E27FC236}">
                <a16:creationId xmlns:a16="http://schemas.microsoft.com/office/drawing/2014/main" id="{B803DE72-8BA7-21A9-6B6B-942D310AC3B9}"/>
              </a:ext>
            </a:extLst>
          </p:cNvPr>
          <p:cNvPicPr>
            <a:picLocks noChangeAspect="1"/>
          </p:cNvPicPr>
          <p:nvPr/>
        </p:nvPicPr>
        <p:blipFill>
          <a:blip r:embed="rId5"/>
          <a:stretch>
            <a:fillRect/>
          </a:stretch>
        </p:blipFill>
        <p:spPr>
          <a:xfrm>
            <a:off x="1092592" y="1658206"/>
            <a:ext cx="1404350" cy="607033"/>
          </a:xfrm>
          <a:prstGeom prst="rect">
            <a:avLst/>
          </a:prstGeom>
        </p:spPr>
      </p:pic>
      <p:pic>
        <p:nvPicPr>
          <p:cNvPr id="8" name="Picture 7">
            <a:extLst>
              <a:ext uri="{FF2B5EF4-FFF2-40B4-BE49-F238E27FC236}">
                <a16:creationId xmlns:a16="http://schemas.microsoft.com/office/drawing/2014/main" id="{03128469-EE7B-D86E-C506-546977EE32BD}"/>
              </a:ext>
            </a:extLst>
          </p:cNvPr>
          <p:cNvPicPr>
            <a:picLocks noChangeAspect="1"/>
          </p:cNvPicPr>
          <p:nvPr/>
        </p:nvPicPr>
        <p:blipFill>
          <a:blip r:embed="rId6"/>
          <a:stretch>
            <a:fillRect/>
          </a:stretch>
        </p:blipFill>
        <p:spPr>
          <a:xfrm>
            <a:off x="3842535" y="2850524"/>
            <a:ext cx="4708131" cy="598295"/>
          </a:xfrm>
          <a:prstGeom prst="rect">
            <a:avLst/>
          </a:prstGeom>
        </p:spPr>
      </p:pic>
      <p:pic>
        <p:nvPicPr>
          <p:cNvPr id="9" name="Picture 8">
            <a:extLst>
              <a:ext uri="{FF2B5EF4-FFF2-40B4-BE49-F238E27FC236}">
                <a16:creationId xmlns:a16="http://schemas.microsoft.com/office/drawing/2014/main" id="{788CD8DF-0AAF-6F47-2CB7-6BD6BF9A5B67}"/>
              </a:ext>
            </a:extLst>
          </p:cNvPr>
          <p:cNvPicPr>
            <a:picLocks noChangeAspect="1"/>
          </p:cNvPicPr>
          <p:nvPr/>
        </p:nvPicPr>
        <p:blipFill>
          <a:blip r:embed="rId7"/>
          <a:stretch>
            <a:fillRect/>
          </a:stretch>
        </p:blipFill>
        <p:spPr>
          <a:xfrm>
            <a:off x="3842535" y="3449102"/>
            <a:ext cx="4708132" cy="544138"/>
          </a:xfrm>
          <a:prstGeom prst="rect">
            <a:avLst/>
          </a:prstGeom>
        </p:spPr>
      </p:pic>
      <p:pic>
        <p:nvPicPr>
          <p:cNvPr id="10" name="Picture 9">
            <a:extLst>
              <a:ext uri="{FF2B5EF4-FFF2-40B4-BE49-F238E27FC236}">
                <a16:creationId xmlns:a16="http://schemas.microsoft.com/office/drawing/2014/main" id="{67C2D4B4-180B-99E3-F491-E0534B7A2D0B}"/>
              </a:ext>
            </a:extLst>
          </p:cNvPr>
          <p:cNvPicPr>
            <a:picLocks noChangeAspect="1"/>
          </p:cNvPicPr>
          <p:nvPr/>
        </p:nvPicPr>
        <p:blipFill>
          <a:blip r:embed="rId8"/>
          <a:stretch>
            <a:fillRect/>
          </a:stretch>
        </p:blipFill>
        <p:spPr>
          <a:xfrm>
            <a:off x="3842535" y="3959930"/>
            <a:ext cx="4708132" cy="415050"/>
          </a:xfrm>
          <a:prstGeom prst="rect">
            <a:avLst/>
          </a:prstGeom>
        </p:spPr>
      </p:pic>
    </p:spTree>
    <p:extLst>
      <p:ext uri="{BB962C8B-B14F-4D97-AF65-F5344CB8AC3E}">
        <p14:creationId xmlns:p14="http://schemas.microsoft.com/office/powerpoint/2010/main" val="3395544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E8C79-AE69-4B4F-9A18-609429067C9C}"/>
              </a:ext>
            </a:extLst>
          </p:cNvPr>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t>Project Apollo and TOP</a:t>
            </a:r>
          </a:p>
        </p:txBody>
      </p:sp>
      <p:pic>
        <p:nvPicPr>
          <p:cNvPr id="14" name="Content Placeholder 13" descr="Delivery with solid fill">
            <a:extLst>
              <a:ext uri="{FF2B5EF4-FFF2-40B4-BE49-F238E27FC236}">
                <a16:creationId xmlns:a16="http://schemas.microsoft.com/office/drawing/2014/main" id="{380BA80D-1867-42CA-FCC0-AA2E3C7B5B2E}"/>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7858342" y="1897939"/>
            <a:ext cx="685800" cy="685800"/>
          </a:xfrm>
        </p:spPr>
      </p:pic>
      <p:sp>
        <p:nvSpPr>
          <p:cNvPr id="4" name="Date Placeholder 3">
            <a:extLst>
              <a:ext uri="{FF2B5EF4-FFF2-40B4-BE49-F238E27FC236}">
                <a16:creationId xmlns:a16="http://schemas.microsoft.com/office/drawing/2014/main" id="{150FDE49-B73D-E4BF-453D-03817662E6DE}"/>
              </a:ext>
            </a:extLst>
          </p:cNvPr>
          <p:cNvSpPr>
            <a:spLocks noGrp="1"/>
          </p:cNvSpPr>
          <p:nvPr>
            <p:ph type="dt" sz="half" idx="10"/>
          </p:nvPr>
        </p:nvSpPr>
        <p:spPr/>
        <p:txBody>
          <a:bodyPr/>
          <a:lst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fld id="{EF1E878A-7698-674F-96D4-2B2D7EDFD57E}" type="datetime1">
              <a:rPr lang="en-US" smtClean="0"/>
              <a:pPr/>
              <a:t>12/4/2023</a:t>
            </a:fld>
            <a:endParaRPr lang="en-US"/>
          </a:p>
        </p:txBody>
      </p:sp>
      <p:sp>
        <p:nvSpPr>
          <p:cNvPr id="5" name="Footer Placeholder 4">
            <a:extLst>
              <a:ext uri="{FF2B5EF4-FFF2-40B4-BE49-F238E27FC236}">
                <a16:creationId xmlns:a16="http://schemas.microsoft.com/office/drawing/2014/main" id="{3562247F-1415-8E3A-9ACC-AF5DAB252823}"/>
              </a:ext>
            </a:extLst>
          </p:cNvPr>
          <p:cNvSpPr>
            <a:spLocks noGrp="1"/>
          </p:cNvSpPr>
          <p:nvPr>
            <p:ph type="ftr" sz="quarter" idx="11"/>
          </p:nvPr>
        </p:nvSpPr>
        <p:spPr/>
        <p:txBody>
          <a:bodyPr/>
          <a:lst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r>
              <a:rPr lang="en-US"/>
              <a:t>Footer</a:t>
            </a:r>
          </a:p>
        </p:txBody>
      </p:sp>
      <p:sp>
        <p:nvSpPr>
          <p:cNvPr id="6" name="Slide Number Placeholder 5">
            <a:extLst>
              <a:ext uri="{FF2B5EF4-FFF2-40B4-BE49-F238E27FC236}">
                <a16:creationId xmlns:a16="http://schemas.microsoft.com/office/drawing/2014/main" id="{C42D6C7F-46AA-E479-104D-6D5E6F81F33E}"/>
              </a:ext>
            </a:extLst>
          </p:cNvPr>
          <p:cNvSpPr>
            <a:spLocks noGrp="1"/>
          </p:cNvSpPr>
          <p:nvPr>
            <p:ph type="sldNum" sz="quarter" idx="12"/>
          </p:nvPr>
        </p:nvSpPr>
        <p:spPr/>
        <p:txBody>
          <a:bodyPr/>
          <a:lst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fld id="{40EA4A60-BC4D-0E4C-A932-7B10634E155C}" type="slidenum">
              <a:rPr lang="en-US" smtClean="0"/>
              <a:pPr/>
              <a:t>2</a:t>
            </a:fld>
            <a:endParaRPr lang="en-US"/>
          </a:p>
        </p:txBody>
      </p:sp>
      <p:sp>
        <p:nvSpPr>
          <p:cNvPr id="8" name="Rectangle 2">
            <a:extLst>
              <a:ext uri="{FF2B5EF4-FFF2-40B4-BE49-F238E27FC236}">
                <a16:creationId xmlns:a16="http://schemas.microsoft.com/office/drawing/2014/main" id="{3BF535DF-9AFB-47CA-EE75-E9DE5DD14176}"/>
              </a:ext>
            </a:extLst>
          </p:cNvPr>
          <p:cNvSpPr>
            <a:spLocks noChangeArrowheads="1"/>
          </p:cNvSpPr>
          <p:nvPr/>
        </p:nvSpPr>
        <p:spPr bwMode="auto">
          <a:xfrm>
            <a:off x="0" y="1"/>
            <a:ext cx="9144000" cy="11906"/>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1013"/>
          </a:p>
        </p:txBody>
      </p:sp>
      <p:sp>
        <p:nvSpPr>
          <p:cNvPr id="10" name="Rectangle 4">
            <a:extLst>
              <a:ext uri="{FF2B5EF4-FFF2-40B4-BE49-F238E27FC236}">
                <a16:creationId xmlns:a16="http://schemas.microsoft.com/office/drawing/2014/main" id="{FE8EB5E6-391C-245E-B4AF-39B20E6DCA35}"/>
              </a:ext>
            </a:extLst>
          </p:cNvPr>
          <p:cNvSpPr>
            <a:spLocks noChangeArrowheads="1"/>
          </p:cNvSpPr>
          <p:nvPr/>
        </p:nvSpPr>
        <p:spPr bwMode="auto">
          <a:xfrm>
            <a:off x="114301" y="114300"/>
            <a:ext cx="138548" cy="276999"/>
          </a:xfrm>
          <a:prstGeom prst="rect">
            <a:avLst/>
          </a:prstGeom>
          <a:solidFill>
            <a:srgbClr val="FAF9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pPr>
            <a:endParaRPr kumimoji="0" lang="en-US" altLang="en-US" sz="1350" b="0" i="0" u="none" strike="noStrike" cap="none" normalizeH="0" baseline="0">
              <a:ln>
                <a:noFill/>
              </a:ln>
              <a:solidFill>
                <a:schemeClr val="tx1"/>
              </a:solidFill>
              <a:effectLst/>
              <a:latin typeface="Arial" panose="020B0604020202020204" pitchFamily="34" charset="0"/>
            </a:endParaRPr>
          </a:p>
        </p:txBody>
      </p:sp>
      <p:pic>
        <p:nvPicPr>
          <p:cNvPr id="16" name="Graphic 15" descr="Freight with solid fill">
            <a:extLst>
              <a:ext uri="{FF2B5EF4-FFF2-40B4-BE49-F238E27FC236}">
                <a16:creationId xmlns:a16="http://schemas.microsoft.com/office/drawing/2014/main" id="{04E6356E-8EF0-76C6-50F1-68243CFF73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58342" y="879914"/>
            <a:ext cx="685800" cy="685800"/>
          </a:xfrm>
          <a:prstGeom prst="rect">
            <a:avLst/>
          </a:prstGeom>
        </p:spPr>
      </p:pic>
      <p:pic>
        <p:nvPicPr>
          <p:cNvPr id="18" name="Graphic 17" descr="Box with solid fill">
            <a:extLst>
              <a:ext uri="{FF2B5EF4-FFF2-40B4-BE49-F238E27FC236}">
                <a16:creationId xmlns:a16="http://schemas.microsoft.com/office/drawing/2014/main" id="{00C75D21-2975-1EA5-718C-CCB6FBF44FC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55963" y="1380962"/>
            <a:ext cx="685800" cy="685800"/>
          </a:xfrm>
          <a:prstGeom prst="rect">
            <a:avLst/>
          </a:prstGeom>
        </p:spPr>
      </p:pic>
      <p:sp>
        <p:nvSpPr>
          <p:cNvPr id="19" name="Rectangle: Rounded Corners 18">
            <a:extLst>
              <a:ext uri="{FF2B5EF4-FFF2-40B4-BE49-F238E27FC236}">
                <a16:creationId xmlns:a16="http://schemas.microsoft.com/office/drawing/2014/main" id="{C5D80CAD-6725-9E6D-18D8-454490DDCB36}"/>
              </a:ext>
            </a:extLst>
          </p:cNvPr>
          <p:cNvSpPr/>
          <p:nvPr/>
        </p:nvSpPr>
        <p:spPr>
          <a:xfrm>
            <a:off x="200944" y="1326604"/>
            <a:ext cx="4371056" cy="843010"/>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200">
                <a:solidFill>
                  <a:sysClr val="windowText" lastClr="000000"/>
                </a:solidFill>
              </a:rPr>
              <a:t>Apollo is the project to implement the Oracle Transportation Management System (OTM), which will integrate with H-D’s SAP system, tier 1 suppliers, 3PLs and freight carriers. </a:t>
            </a:r>
          </a:p>
        </p:txBody>
      </p:sp>
      <p:sp>
        <p:nvSpPr>
          <p:cNvPr id="20" name="Rectangle: Rounded Corners 19">
            <a:extLst>
              <a:ext uri="{FF2B5EF4-FFF2-40B4-BE49-F238E27FC236}">
                <a16:creationId xmlns:a16="http://schemas.microsoft.com/office/drawing/2014/main" id="{72C98D54-A7B8-9C03-4417-069B5D35339C}"/>
              </a:ext>
            </a:extLst>
          </p:cNvPr>
          <p:cNvSpPr/>
          <p:nvPr/>
        </p:nvSpPr>
        <p:spPr>
          <a:xfrm>
            <a:off x="1940844" y="2635899"/>
            <a:ext cx="4999706" cy="894955"/>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200">
                <a:solidFill>
                  <a:sysClr val="windowText" lastClr="000000"/>
                </a:solidFill>
              </a:rPr>
              <a:t>OTM is supported by two controls towers in Livonia, Michigan and Bangkok that are staffed by DHL and provide 24/7 support to H-D for international shipments, freight tendering, spot quoting, shipment status updates, issue resolution, and carrier management.</a:t>
            </a:r>
          </a:p>
        </p:txBody>
      </p:sp>
      <p:pic>
        <p:nvPicPr>
          <p:cNvPr id="22" name="Graphic 21" descr="Electric Tower with solid fill">
            <a:extLst>
              <a:ext uri="{FF2B5EF4-FFF2-40B4-BE49-F238E27FC236}">
                <a16:creationId xmlns:a16="http://schemas.microsoft.com/office/drawing/2014/main" id="{D72D436F-B687-3EA6-3023-E95B783B9D2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3505" y="2625608"/>
            <a:ext cx="685800" cy="685800"/>
          </a:xfrm>
          <a:prstGeom prst="rect">
            <a:avLst/>
          </a:prstGeom>
        </p:spPr>
      </p:pic>
      <p:sp>
        <p:nvSpPr>
          <p:cNvPr id="23" name="Rectangle: Rounded Corners 22">
            <a:extLst>
              <a:ext uri="{FF2B5EF4-FFF2-40B4-BE49-F238E27FC236}">
                <a16:creationId xmlns:a16="http://schemas.microsoft.com/office/drawing/2014/main" id="{1EE0A866-6E48-5C42-6E45-72F54DE2973D}"/>
              </a:ext>
            </a:extLst>
          </p:cNvPr>
          <p:cNvSpPr/>
          <p:nvPr/>
        </p:nvSpPr>
        <p:spPr>
          <a:xfrm>
            <a:off x="1186405" y="3852827"/>
            <a:ext cx="6771190" cy="685800"/>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200">
                <a:solidFill>
                  <a:sysClr val="windowText" lastClr="000000"/>
                </a:solidFill>
              </a:rPr>
              <a:t>Real time data insights and product visibility! The ability to monitor and manage our transportation network and drive down costs, reduce inventory and optimize capacity. </a:t>
            </a:r>
          </a:p>
        </p:txBody>
      </p:sp>
      <p:pic>
        <p:nvPicPr>
          <p:cNvPr id="25" name="Graphic 24" descr="Internet with solid fill">
            <a:extLst>
              <a:ext uri="{FF2B5EF4-FFF2-40B4-BE49-F238E27FC236}">
                <a16:creationId xmlns:a16="http://schemas.microsoft.com/office/drawing/2014/main" id="{478136C4-231C-DFCD-50D0-CC3EC3648D4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172542" y="2915964"/>
            <a:ext cx="685800" cy="685800"/>
          </a:xfrm>
          <a:prstGeom prst="rect">
            <a:avLst/>
          </a:prstGeom>
        </p:spPr>
      </p:pic>
      <p:pic>
        <p:nvPicPr>
          <p:cNvPr id="30" name="Graphic 29" descr="Aspiration with solid fill">
            <a:extLst>
              <a:ext uri="{FF2B5EF4-FFF2-40B4-BE49-F238E27FC236}">
                <a16:creationId xmlns:a16="http://schemas.microsoft.com/office/drawing/2014/main" id="{E248C9FB-44AF-04E8-B99D-FFD0C93202D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85750" y="3769742"/>
            <a:ext cx="685800" cy="685800"/>
          </a:xfrm>
          <a:prstGeom prst="rect">
            <a:avLst/>
          </a:prstGeom>
        </p:spPr>
      </p:pic>
      <p:sp>
        <p:nvSpPr>
          <p:cNvPr id="3" name="Rectangle: Rounded Corners 2">
            <a:extLst>
              <a:ext uri="{FF2B5EF4-FFF2-40B4-BE49-F238E27FC236}">
                <a16:creationId xmlns:a16="http://schemas.microsoft.com/office/drawing/2014/main" id="{94B25C14-C45A-2EB3-9B05-462E19480F5E}"/>
              </a:ext>
            </a:extLst>
          </p:cNvPr>
          <p:cNvSpPr/>
          <p:nvPr/>
        </p:nvSpPr>
        <p:spPr>
          <a:xfrm>
            <a:off x="5089506" y="1153052"/>
            <a:ext cx="2054576" cy="1233486"/>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200">
                <a:solidFill>
                  <a:sysClr val="windowText" lastClr="000000"/>
                </a:solidFill>
              </a:rPr>
              <a:t>TOP = Transport Order Portal and is part of the OTM. TOP is where suppliers will create ready to ship notifications. </a:t>
            </a:r>
          </a:p>
        </p:txBody>
      </p:sp>
    </p:spTree>
    <p:extLst>
      <p:ext uri="{BB962C8B-B14F-4D97-AF65-F5344CB8AC3E}">
        <p14:creationId xmlns:p14="http://schemas.microsoft.com/office/powerpoint/2010/main" val="4194255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D9714E-76CA-EE50-3AEB-7BEBA60C6C2B}"/>
              </a:ext>
            </a:extLst>
          </p:cNvPr>
          <p:cNvPicPr>
            <a:picLocks noChangeAspect="1"/>
          </p:cNvPicPr>
          <p:nvPr/>
        </p:nvPicPr>
        <p:blipFill>
          <a:blip r:embed="rId2"/>
          <a:stretch>
            <a:fillRect/>
          </a:stretch>
        </p:blipFill>
        <p:spPr>
          <a:xfrm>
            <a:off x="2089507" y="890318"/>
            <a:ext cx="3918306" cy="1275924"/>
          </a:xfrm>
          <a:prstGeom prst="rect">
            <a:avLst/>
          </a:prstGeom>
        </p:spPr>
      </p:pic>
      <p:sp>
        <p:nvSpPr>
          <p:cNvPr id="2" name="Title 1"/>
          <p:cNvSpPr>
            <a:spLocks noGrp="1"/>
          </p:cNvSpPr>
          <p:nvPr>
            <p:ph type="title"/>
          </p:nvPr>
        </p:nvSpPr>
        <p:spPr/>
        <p:txBody>
          <a:bodyPr/>
          <a:lstStyle/>
          <a:p>
            <a:r>
              <a:rPr lang="en-US"/>
              <a:t>Order Review - Detail</a:t>
            </a:r>
          </a:p>
        </p:txBody>
      </p:sp>
      <p:sp>
        <p:nvSpPr>
          <p:cNvPr id="35" name="Footer Placeholder 2"/>
          <p:cNvSpPr>
            <a:spLocks noGrp="1"/>
          </p:cNvSpPr>
          <p:nvPr>
            <p:ph type="ftr" sz="quarter" idx="3"/>
          </p:nvPr>
        </p:nvSpPr>
        <p:spPr>
          <a:xfrm>
            <a:off x="2088826" y="4644000"/>
            <a:ext cx="6281461" cy="156194"/>
          </a:xfrm>
        </p:spPr>
        <p:txBody>
          <a:bodyPr/>
          <a:lstStyle/>
          <a:p>
            <a:r>
              <a:rPr lang="en-US"/>
              <a:t>Confidential and Proprietary of DHL Supply Chain- DHL Supply Chain Transport Order Portal (TOP) User Guide | Harley Davidson Supplier  </a:t>
            </a:r>
          </a:p>
        </p:txBody>
      </p:sp>
      <p:sp>
        <p:nvSpPr>
          <p:cNvPr id="19" name="Line Callout 1 18"/>
          <p:cNvSpPr/>
          <p:nvPr/>
        </p:nvSpPr>
        <p:spPr bwMode="auto">
          <a:xfrm>
            <a:off x="6634843" y="947459"/>
            <a:ext cx="2182243" cy="554770"/>
          </a:xfrm>
          <a:prstGeom prst="borderCallout1">
            <a:avLst>
              <a:gd name="adj1" fmla="val 52069"/>
              <a:gd name="adj2" fmla="val -3"/>
              <a:gd name="adj3" fmla="val 30156"/>
              <a:gd name="adj4" fmla="val -29015"/>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lang="en-US" sz="800" b="1">
                <a:solidFill>
                  <a:schemeClr val="accent4"/>
                </a:solidFill>
              </a:rPr>
              <a:t>3)</a:t>
            </a:r>
            <a:r>
              <a:rPr lang="en-US" sz="800"/>
              <a:t> To finalize changes, click “Save”. You’ll be redirected to the Order Summary screen and receive a confirmation at the bottom of the screen:</a:t>
            </a:r>
          </a:p>
          <a:p>
            <a:pPr marL="0" marR="0" indent="0" algn="l" defTabSz="995363" rtl="0" eaLnBrk="0" fontAlgn="base" latinLnBrk="0" hangingPunct="0">
              <a:lnSpc>
                <a:spcPct val="100000"/>
              </a:lnSpc>
              <a:spcBef>
                <a:spcPct val="0"/>
              </a:spcBef>
              <a:spcAft>
                <a:spcPct val="0"/>
              </a:spcAft>
              <a:buClrTx/>
              <a:buSzTx/>
              <a:buFontTx/>
              <a:buNone/>
              <a:tabLst/>
            </a:pPr>
            <a:endParaRPr lang="en-US" sz="900"/>
          </a:p>
          <a:p>
            <a:pPr marL="0" marR="0" indent="0" algn="l" defTabSz="995363"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effectLst/>
            </a:endParaRPr>
          </a:p>
          <a:p>
            <a:pPr marL="0" marR="0" indent="0" algn="l" defTabSz="995363" rtl="0" eaLnBrk="0" fontAlgn="base" latinLnBrk="0" hangingPunct="0">
              <a:lnSpc>
                <a:spcPct val="100000"/>
              </a:lnSpc>
              <a:spcBef>
                <a:spcPct val="0"/>
              </a:spcBef>
              <a:spcAft>
                <a:spcPct val="0"/>
              </a:spcAft>
              <a:buClrTx/>
              <a:buSzTx/>
              <a:buFontTx/>
              <a:buNone/>
              <a:tabLst/>
            </a:pPr>
            <a:endParaRPr lang="en-US" sz="900"/>
          </a:p>
          <a:p>
            <a:pPr marL="0" marR="0" indent="0" algn="l" defTabSz="995363"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effectLst/>
            </a:endParaRPr>
          </a:p>
          <a:p>
            <a:pPr marL="0" marR="0" indent="0" algn="l" defTabSz="995363" rtl="0" eaLnBrk="0" fontAlgn="base" latinLnBrk="0" hangingPunct="0">
              <a:lnSpc>
                <a:spcPct val="100000"/>
              </a:lnSpc>
              <a:spcBef>
                <a:spcPct val="0"/>
              </a:spcBef>
              <a:spcAft>
                <a:spcPct val="0"/>
              </a:spcAft>
              <a:buClrTx/>
              <a:buSzTx/>
              <a:buFontTx/>
              <a:buNone/>
              <a:tabLst/>
            </a:pPr>
            <a:endParaRPr lang="en-US" sz="900"/>
          </a:p>
          <a:p>
            <a:pPr marL="0" marR="0" indent="0" algn="l" defTabSz="995363"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effectLst/>
            </a:endParaRPr>
          </a:p>
        </p:txBody>
      </p:sp>
      <p:sp>
        <p:nvSpPr>
          <p:cNvPr id="21" name="Line Callout 1 20"/>
          <p:cNvSpPr/>
          <p:nvPr/>
        </p:nvSpPr>
        <p:spPr bwMode="auto">
          <a:xfrm>
            <a:off x="414001" y="1268462"/>
            <a:ext cx="1302060" cy="643093"/>
          </a:xfrm>
          <a:prstGeom prst="borderCallout1">
            <a:avLst>
              <a:gd name="adj1" fmla="val 50634"/>
              <a:gd name="adj2" fmla="val 100363"/>
              <a:gd name="adj3" fmla="val 14956"/>
              <a:gd name="adj4" fmla="val 293252"/>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lang="en-US" sz="800" b="1">
                <a:solidFill>
                  <a:schemeClr val="accent4"/>
                </a:solidFill>
              </a:rPr>
              <a:t>1)</a:t>
            </a:r>
            <a:r>
              <a:rPr lang="en-US" sz="800"/>
              <a:t> Orders can only be edited when in </a:t>
            </a:r>
            <a:r>
              <a:rPr lang="en-US" sz="800" i="1"/>
              <a:t>Created</a:t>
            </a:r>
            <a:r>
              <a:rPr lang="en-US" sz="800"/>
              <a:t> status and no Shipment or Carrier Assignment</a:t>
            </a:r>
            <a:endParaRPr kumimoji="0" lang="en-US" sz="800" b="0" i="0" u="none" strike="noStrike" cap="none" normalizeH="0" baseline="0">
              <a:ln>
                <a:noFill/>
              </a:ln>
              <a:effectLst/>
            </a:endParaRPr>
          </a:p>
        </p:txBody>
      </p:sp>
      <p:cxnSp>
        <p:nvCxnSpPr>
          <p:cNvPr id="4" name="Straight Connector 3"/>
          <p:cNvCxnSpPr>
            <a:cxnSpLocks/>
            <a:stCxn id="21" idx="0"/>
          </p:cNvCxnSpPr>
          <p:nvPr/>
        </p:nvCxnSpPr>
        <p:spPr bwMode="auto">
          <a:xfrm>
            <a:off x="1716061" y="1590009"/>
            <a:ext cx="667910" cy="119764"/>
          </a:xfrm>
          <a:prstGeom prst="line">
            <a:avLst/>
          </a:prstGeom>
          <a:solidFill>
            <a:schemeClr val="bg1"/>
          </a:solidFill>
          <a:ln w="12700" cap="flat" cmpd="sng" algn="ctr">
            <a:solidFill>
              <a:schemeClr val="accent2"/>
            </a:solidFill>
            <a:prstDash val="solid"/>
            <a:round/>
            <a:headEnd type="none" w="med" len="med"/>
            <a:tailEnd type="none" w="med" len="med"/>
          </a:ln>
          <a:effectLst/>
        </p:spPr>
      </p:cxnSp>
      <p:pic>
        <p:nvPicPr>
          <p:cNvPr id="6" name="Picture 5"/>
          <p:cNvPicPr>
            <a:picLocks noChangeAspect="1"/>
          </p:cNvPicPr>
          <p:nvPr/>
        </p:nvPicPr>
        <p:blipFill>
          <a:blip r:embed="rId3"/>
          <a:stretch>
            <a:fillRect/>
          </a:stretch>
        </p:blipFill>
        <p:spPr>
          <a:xfrm>
            <a:off x="6788972" y="1544574"/>
            <a:ext cx="1941028" cy="425664"/>
          </a:xfrm>
          <a:prstGeom prst="rect">
            <a:avLst/>
          </a:prstGeom>
        </p:spPr>
      </p:pic>
      <p:sp>
        <p:nvSpPr>
          <p:cNvPr id="17" name="Rectangle 16">
            <a:extLst>
              <a:ext uri="{FF2B5EF4-FFF2-40B4-BE49-F238E27FC236}">
                <a16:creationId xmlns:a16="http://schemas.microsoft.com/office/drawing/2014/main" id="{B3B4F614-7EF5-4FF0-889E-6F8F03993411}"/>
              </a:ext>
            </a:extLst>
          </p:cNvPr>
          <p:cNvSpPr/>
          <p:nvPr/>
        </p:nvSpPr>
        <p:spPr bwMode="auto">
          <a:xfrm>
            <a:off x="76840" y="1"/>
            <a:ext cx="1214079" cy="199402"/>
          </a:xfrm>
          <a:prstGeom prst="rect">
            <a:avLst/>
          </a:prstGeom>
          <a:solidFill>
            <a:schemeClr val="bg1"/>
          </a:solid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s-MX" sz="1200" b="0" i="0" u="none" strike="noStrike" cap="none" normalizeH="0" baseline="0" err="1">
              <a:ln>
                <a:noFill/>
              </a:ln>
              <a:solidFill>
                <a:schemeClr val="tx1"/>
              </a:solidFill>
              <a:effectLst/>
            </a:endParaRPr>
          </a:p>
        </p:txBody>
      </p:sp>
      <p:sp>
        <p:nvSpPr>
          <p:cNvPr id="18" name="Line Callout 1 19">
            <a:extLst>
              <a:ext uri="{FF2B5EF4-FFF2-40B4-BE49-F238E27FC236}">
                <a16:creationId xmlns:a16="http://schemas.microsoft.com/office/drawing/2014/main" id="{7BF30A18-711E-4C52-8335-9FC90123B67D}"/>
              </a:ext>
            </a:extLst>
          </p:cNvPr>
          <p:cNvSpPr/>
          <p:nvPr/>
        </p:nvSpPr>
        <p:spPr bwMode="auto">
          <a:xfrm>
            <a:off x="266899" y="2543549"/>
            <a:ext cx="2182242" cy="1753246"/>
          </a:xfrm>
          <a:prstGeom prst="borderCallout1">
            <a:avLst>
              <a:gd name="adj1" fmla="val 42659"/>
              <a:gd name="adj2" fmla="val 146710"/>
              <a:gd name="adj3" fmla="val 44772"/>
              <a:gd name="adj4" fmla="val 99999"/>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defTabSz="995363" rtl="0" eaLnBrk="0" fontAlgn="base" latinLnBrk="0" hangingPunct="0">
              <a:lnSpc>
                <a:spcPct val="100000"/>
              </a:lnSpc>
              <a:spcBef>
                <a:spcPct val="0"/>
              </a:spcBef>
              <a:spcAft>
                <a:spcPct val="0"/>
              </a:spcAft>
              <a:buClrTx/>
              <a:buSzTx/>
              <a:buFontTx/>
              <a:buNone/>
              <a:tabLst/>
            </a:pPr>
            <a:r>
              <a:rPr lang="en-US" sz="1000" b="1">
                <a:solidFill>
                  <a:schemeClr val="accent4"/>
                </a:solidFill>
              </a:rPr>
              <a:t>2) Order Detail Modification</a:t>
            </a:r>
            <a:endParaRPr lang="en-US" sz="600">
              <a:solidFill>
                <a:schemeClr val="accent4"/>
              </a:solidFill>
            </a:endParaRPr>
          </a:p>
          <a:p>
            <a:pPr marL="171450" marR="0" indent="-171450" defTabSz="995363" rtl="0" eaLnBrk="0" fontAlgn="base" latinLnBrk="0" hangingPunct="0">
              <a:lnSpc>
                <a:spcPct val="100000"/>
              </a:lnSpc>
              <a:spcBef>
                <a:spcPct val="0"/>
              </a:spcBef>
              <a:spcAft>
                <a:spcPct val="0"/>
              </a:spcAft>
              <a:buClrTx/>
              <a:buSzTx/>
              <a:buFontTx/>
              <a:buChar char="-"/>
              <a:tabLst/>
            </a:pPr>
            <a:r>
              <a:rPr lang="en-US" sz="700" b="1"/>
              <a:t>The following can be edited:</a:t>
            </a:r>
          </a:p>
          <a:p>
            <a:pPr marL="628650" lvl="1" indent="-171450" defTabSz="995363" eaLnBrk="0" fontAlgn="base" hangingPunct="0">
              <a:spcBef>
                <a:spcPct val="0"/>
              </a:spcBef>
              <a:spcAft>
                <a:spcPct val="0"/>
              </a:spcAft>
              <a:buFontTx/>
              <a:buChar char="-"/>
            </a:pPr>
            <a:r>
              <a:rPr lang="en-US" sz="500"/>
              <a:t>Purchase Order</a:t>
            </a:r>
          </a:p>
          <a:p>
            <a:pPr marL="628650" lvl="1" indent="-171450" defTabSz="995363" eaLnBrk="0" fontAlgn="base" hangingPunct="0">
              <a:spcBef>
                <a:spcPct val="0"/>
              </a:spcBef>
              <a:spcAft>
                <a:spcPct val="0"/>
              </a:spcAft>
              <a:buFontTx/>
              <a:buChar char="-"/>
            </a:pPr>
            <a:r>
              <a:rPr lang="en-US" sz="500"/>
              <a:t>Expected Pick up Date</a:t>
            </a:r>
          </a:p>
          <a:p>
            <a:pPr marL="628650" lvl="1" indent="-171450" defTabSz="995363" eaLnBrk="0" fontAlgn="base" hangingPunct="0">
              <a:spcBef>
                <a:spcPct val="0"/>
              </a:spcBef>
              <a:spcAft>
                <a:spcPct val="0"/>
              </a:spcAft>
              <a:buFontTx/>
              <a:buChar char="-"/>
            </a:pPr>
            <a:r>
              <a:rPr lang="en-US" sz="500"/>
              <a:t>Pallet Count</a:t>
            </a:r>
          </a:p>
          <a:p>
            <a:pPr marL="628650" lvl="1" indent="-171450" defTabSz="995363" eaLnBrk="0" fontAlgn="base" hangingPunct="0">
              <a:spcBef>
                <a:spcPct val="0"/>
              </a:spcBef>
              <a:spcAft>
                <a:spcPct val="0"/>
              </a:spcAft>
              <a:buFontTx/>
              <a:buChar char="-"/>
            </a:pPr>
            <a:r>
              <a:rPr lang="en-US" sz="500"/>
              <a:t>Length</a:t>
            </a:r>
          </a:p>
          <a:p>
            <a:pPr marL="628650" lvl="1" indent="-171450" defTabSz="995363" eaLnBrk="0" fontAlgn="base" hangingPunct="0">
              <a:spcBef>
                <a:spcPct val="0"/>
              </a:spcBef>
              <a:spcAft>
                <a:spcPct val="0"/>
              </a:spcAft>
              <a:buFontTx/>
              <a:buChar char="-"/>
            </a:pPr>
            <a:r>
              <a:rPr lang="en-US" sz="500"/>
              <a:t>Width</a:t>
            </a:r>
          </a:p>
          <a:p>
            <a:pPr marL="628650" lvl="1" indent="-171450" defTabSz="995363" eaLnBrk="0" fontAlgn="base" hangingPunct="0">
              <a:spcBef>
                <a:spcPct val="0"/>
              </a:spcBef>
              <a:spcAft>
                <a:spcPct val="0"/>
              </a:spcAft>
              <a:buFontTx/>
              <a:buChar char="-"/>
            </a:pPr>
            <a:r>
              <a:rPr lang="en-US" sz="500"/>
              <a:t>Height</a:t>
            </a:r>
          </a:p>
          <a:p>
            <a:pPr marL="628650" lvl="1" indent="-171450" defTabSz="995363" eaLnBrk="0" fontAlgn="base" hangingPunct="0">
              <a:spcBef>
                <a:spcPct val="0"/>
              </a:spcBef>
              <a:spcAft>
                <a:spcPct val="0"/>
              </a:spcAft>
              <a:buFontTx/>
              <a:buChar char="-"/>
            </a:pPr>
            <a:r>
              <a:rPr lang="en-US" sz="500"/>
              <a:t>Stackable</a:t>
            </a:r>
          </a:p>
          <a:p>
            <a:pPr marL="628650" lvl="1" indent="-171450" defTabSz="995363" eaLnBrk="0" fontAlgn="base" hangingPunct="0">
              <a:spcBef>
                <a:spcPct val="0"/>
              </a:spcBef>
              <a:spcAft>
                <a:spcPct val="0"/>
              </a:spcAft>
              <a:buFontTx/>
              <a:buChar char="-"/>
            </a:pPr>
            <a:r>
              <a:rPr lang="en-US" sz="500"/>
              <a:t>Weight</a:t>
            </a:r>
          </a:p>
          <a:p>
            <a:pPr marL="628650" lvl="1" indent="-171450" defTabSz="995363" eaLnBrk="0" fontAlgn="base" hangingPunct="0">
              <a:spcBef>
                <a:spcPct val="0"/>
              </a:spcBef>
              <a:spcAft>
                <a:spcPct val="0"/>
              </a:spcAft>
              <a:buFontTx/>
              <a:buChar char="-"/>
            </a:pPr>
            <a:r>
              <a:rPr lang="en-US" sz="500" err="1"/>
              <a:t>TempControl</a:t>
            </a:r>
            <a:endParaRPr lang="en-US" sz="500"/>
          </a:p>
          <a:p>
            <a:pPr marL="628650" lvl="1" indent="-171450" defTabSz="995363" eaLnBrk="0" fontAlgn="base" hangingPunct="0">
              <a:spcBef>
                <a:spcPct val="0"/>
              </a:spcBef>
              <a:spcAft>
                <a:spcPct val="0"/>
              </a:spcAft>
              <a:buFontTx/>
              <a:buChar char="-"/>
            </a:pPr>
            <a:r>
              <a:rPr lang="en-US" sz="500"/>
              <a:t>Hazardous</a:t>
            </a:r>
          </a:p>
          <a:p>
            <a:pPr marL="628650" lvl="1" indent="-171450" defTabSz="995363" eaLnBrk="0" fontAlgn="base" hangingPunct="0">
              <a:spcBef>
                <a:spcPct val="0"/>
              </a:spcBef>
              <a:spcAft>
                <a:spcPct val="0"/>
              </a:spcAft>
              <a:buFontTx/>
              <a:buChar char="-"/>
            </a:pPr>
            <a:r>
              <a:rPr lang="en-US" sz="500"/>
              <a:t>Special Instructions</a:t>
            </a:r>
          </a:p>
          <a:p>
            <a:pPr marL="628650" lvl="1" indent="-171450" defTabSz="995363" eaLnBrk="0" fontAlgn="base" hangingPunct="0">
              <a:spcBef>
                <a:spcPct val="0"/>
              </a:spcBef>
              <a:spcAft>
                <a:spcPct val="0"/>
              </a:spcAft>
              <a:buFontTx/>
              <a:buChar char="-"/>
            </a:pPr>
            <a:r>
              <a:rPr lang="en-US" sz="500"/>
              <a:t>Container #</a:t>
            </a:r>
          </a:p>
          <a:p>
            <a:pPr marL="628650" lvl="1" indent="-171450" defTabSz="995363" eaLnBrk="0" fontAlgn="base" hangingPunct="0">
              <a:spcBef>
                <a:spcPct val="0"/>
              </a:spcBef>
              <a:spcAft>
                <a:spcPct val="0"/>
              </a:spcAft>
              <a:buFontTx/>
              <a:buChar char="-"/>
            </a:pPr>
            <a:r>
              <a:rPr lang="en-US" sz="500"/>
              <a:t>Max Temp</a:t>
            </a:r>
          </a:p>
          <a:p>
            <a:pPr marL="628650" lvl="1" indent="-171450" defTabSz="995363" eaLnBrk="0" fontAlgn="base" hangingPunct="0">
              <a:spcBef>
                <a:spcPct val="0"/>
              </a:spcBef>
              <a:spcAft>
                <a:spcPct val="0"/>
              </a:spcAft>
              <a:buFontTx/>
              <a:buChar char="-"/>
            </a:pPr>
            <a:r>
              <a:rPr lang="en-US" sz="500"/>
              <a:t>Min Temp</a:t>
            </a:r>
          </a:p>
          <a:p>
            <a:pPr marL="628650" lvl="1" indent="-171450" defTabSz="995363" eaLnBrk="0" fontAlgn="base" hangingPunct="0">
              <a:spcBef>
                <a:spcPct val="0"/>
              </a:spcBef>
              <a:spcAft>
                <a:spcPct val="0"/>
              </a:spcAft>
              <a:buFontTx/>
              <a:buChar char="-"/>
            </a:pPr>
            <a:r>
              <a:rPr lang="en-US" sz="500"/>
              <a:t>Protect From Freeze</a:t>
            </a:r>
          </a:p>
        </p:txBody>
      </p:sp>
      <p:pic>
        <p:nvPicPr>
          <p:cNvPr id="7" name="Picture 6">
            <a:extLst>
              <a:ext uri="{FF2B5EF4-FFF2-40B4-BE49-F238E27FC236}">
                <a16:creationId xmlns:a16="http://schemas.microsoft.com/office/drawing/2014/main" id="{E7454B4C-038C-59FE-BB22-5845D86CDFB7}"/>
              </a:ext>
            </a:extLst>
          </p:cNvPr>
          <p:cNvPicPr>
            <a:picLocks noChangeAspect="1"/>
          </p:cNvPicPr>
          <p:nvPr/>
        </p:nvPicPr>
        <p:blipFill>
          <a:blip r:embed="rId4"/>
          <a:stretch>
            <a:fillRect/>
          </a:stretch>
        </p:blipFill>
        <p:spPr>
          <a:xfrm>
            <a:off x="3482940" y="2299259"/>
            <a:ext cx="4887930" cy="1996206"/>
          </a:xfrm>
          <a:prstGeom prst="rect">
            <a:avLst/>
          </a:prstGeom>
        </p:spPr>
      </p:pic>
    </p:spTree>
    <p:extLst>
      <p:ext uri="{BB962C8B-B14F-4D97-AF65-F5344CB8AC3E}">
        <p14:creationId xmlns:p14="http://schemas.microsoft.com/office/powerpoint/2010/main" val="864384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3999" y="1105199"/>
            <a:ext cx="6434475" cy="1350000"/>
          </a:xfrm>
        </p:spPr>
        <p:txBody>
          <a:bodyPr/>
          <a:lstStyle/>
          <a:p>
            <a:r>
              <a:rPr lang="en-US"/>
              <a:t>Troubleshooting and tips</a:t>
            </a:r>
          </a:p>
        </p:txBody>
      </p:sp>
      <p:sp>
        <p:nvSpPr>
          <p:cNvPr id="4" name="Footer Placeholder 3"/>
          <p:cNvSpPr>
            <a:spLocks noGrp="1"/>
          </p:cNvSpPr>
          <p:nvPr>
            <p:ph type="ftr" sz="quarter" idx="3"/>
          </p:nvPr>
        </p:nvSpPr>
        <p:spPr/>
        <p:txBody>
          <a:bodyPr/>
          <a:lstStyle/>
          <a:p>
            <a:r>
              <a:rPr lang="en-US"/>
              <a:t>Confidential and Proprietary of DHL Supply Chain- DHL Supply Chain Transport Order Portal (TOP) User Guide | Harley Davidson Supplier  </a:t>
            </a:r>
          </a:p>
        </p:txBody>
      </p:sp>
    </p:spTree>
    <p:extLst>
      <p:ext uri="{BB962C8B-B14F-4D97-AF65-F5344CB8AC3E}">
        <p14:creationId xmlns:p14="http://schemas.microsoft.com/office/powerpoint/2010/main" val="1521521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Troubleshooting and Tips- TOP Portal</a:t>
            </a:r>
          </a:p>
        </p:txBody>
      </p:sp>
      <p:sp>
        <p:nvSpPr>
          <p:cNvPr id="4" name="Text Placeholder 3"/>
          <p:cNvSpPr>
            <a:spLocks noGrp="1"/>
          </p:cNvSpPr>
          <p:nvPr>
            <p:ph type="body" sz="quarter" idx="11"/>
          </p:nvPr>
        </p:nvSpPr>
        <p:spPr>
          <a:xfrm>
            <a:off x="414338" y="1038225"/>
            <a:ext cx="3938587" cy="3277674"/>
          </a:xfrm>
        </p:spPr>
        <p:txBody>
          <a:bodyPr vert="horz" lIns="0" tIns="0" rIns="0" bIns="0" rtlCol="0" anchor="t">
            <a:noAutofit/>
          </a:bodyPr>
          <a:lstStyle/>
          <a:p>
            <a:r>
              <a:rPr lang="en-US" sz="1100" b="1"/>
              <a:t>General Tips and Knowledge</a:t>
            </a:r>
          </a:p>
          <a:p>
            <a:pPr marL="171450" indent="-171450">
              <a:buFont typeface="Arial" panose="020B0604020202020204" pitchFamily="34" charset="0"/>
              <a:buChar char="•"/>
            </a:pPr>
            <a:endParaRPr lang="en-US" sz="1100"/>
          </a:p>
          <a:p>
            <a:pPr marL="171450" indent="-171450">
              <a:buFont typeface="Arial" panose="020B0604020202020204" pitchFamily="34" charset="0"/>
              <a:buChar char="•"/>
            </a:pPr>
            <a:r>
              <a:rPr lang="en-US" sz="1100"/>
              <a:t>If you receive the error message “We couldn't find the order you're looking for, please try again" </a:t>
            </a:r>
            <a:r>
              <a:rPr lang="en-US" sz="1100">
                <a:solidFill>
                  <a:srgbClr val="000000"/>
                </a:solidFill>
                <a:effectLst/>
                <a:latin typeface="Calibri"/>
                <a:ea typeface="Calibri"/>
                <a:cs typeface="Calibri"/>
              </a:rPr>
              <a:t>please </a:t>
            </a:r>
            <a:r>
              <a:rPr lang="en-US" sz="1100">
                <a:solidFill>
                  <a:srgbClr val="000000"/>
                </a:solidFill>
                <a:latin typeface="Calibri"/>
                <a:ea typeface="Calibri"/>
                <a:cs typeface="Calibri"/>
              </a:rPr>
              <a:t>reach out to Harleyops@dhl.com</a:t>
            </a:r>
          </a:p>
          <a:p>
            <a:pPr marL="171450" indent="-171450">
              <a:buFont typeface="Arial" panose="020B0604020202020204" pitchFamily="34" charset="0"/>
              <a:buChar char="•"/>
            </a:pPr>
            <a:r>
              <a:rPr lang="en-US" sz="1100"/>
              <a:t>If the PO will not release, please double check that all required information is filled out.</a:t>
            </a:r>
          </a:p>
          <a:p>
            <a:pPr marL="171450" indent="-171450">
              <a:buFont typeface="Arial" panose="020B0604020202020204" pitchFamily="34" charset="0"/>
              <a:buChar char="•"/>
            </a:pPr>
            <a:r>
              <a:rPr lang="en-US" sz="1100"/>
              <a:t>Be sure that the release quantity is lower than the available quantity (or within 5% tolerance of quantity)</a:t>
            </a:r>
          </a:p>
          <a:p>
            <a:pPr marL="171450" indent="-171450">
              <a:buFont typeface="Arial" panose="020B0604020202020204" pitchFamily="34" charset="0"/>
              <a:buChar char="•"/>
            </a:pPr>
            <a:r>
              <a:rPr lang="en-US" sz="1100"/>
              <a:t>If additional user accounts are needed please email cssharleyops@dhl.com</a:t>
            </a:r>
          </a:p>
          <a:p>
            <a:pPr marL="171450" indent="-171450">
              <a:buFont typeface="Arial" panose="020B0604020202020204" pitchFamily="34" charset="0"/>
              <a:buChar char="•"/>
            </a:pPr>
            <a:r>
              <a:rPr lang="en-US" sz="1100"/>
              <a:t>Orders that are planned to shipments will be </a:t>
            </a:r>
            <a:r>
              <a:rPr lang="en-US" sz="1100" err="1"/>
              <a:t>uneditable</a:t>
            </a:r>
            <a:r>
              <a:rPr lang="en-US" sz="1100"/>
              <a:t> </a:t>
            </a:r>
          </a:p>
          <a:p>
            <a:pPr marL="171450" indent="-171450">
              <a:buFont typeface="Arial" panose="020B0604020202020204" pitchFamily="34" charset="0"/>
              <a:buChar char="•"/>
            </a:pPr>
            <a:endParaRPr lang="en-US" sz="1100"/>
          </a:p>
          <a:p>
            <a:pPr marL="171450" indent="-171450">
              <a:buFont typeface="Arial" panose="020B0604020202020204" pitchFamily="34" charset="0"/>
              <a:buChar char="•"/>
            </a:pPr>
            <a:endParaRPr lang="en-US" sz="1100"/>
          </a:p>
          <a:p>
            <a:pPr marL="171450" indent="-171450">
              <a:buFont typeface="Arial" panose="020B0604020202020204" pitchFamily="34" charset="0"/>
              <a:buChar char="•"/>
            </a:pPr>
            <a:endParaRPr lang="en-US" sz="1100"/>
          </a:p>
          <a:p>
            <a:pPr marL="171450" indent="-171450">
              <a:buFont typeface="Arial" panose="020B0604020202020204" pitchFamily="34" charset="0"/>
              <a:buChar char="•"/>
            </a:pPr>
            <a:endParaRPr lang="en-US" sz="1100"/>
          </a:p>
          <a:p>
            <a:pPr marL="171450" indent="-171450">
              <a:buFont typeface="Arial" panose="020B0604020202020204" pitchFamily="34" charset="0"/>
              <a:buChar char="•"/>
            </a:pPr>
            <a:endParaRPr lang="en-US" sz="1100"/>
          </a:p>
          <a:p>
            <a:pPr marL="171450" indent="-171450">
              <a:buFont typeface="Arial" panose="020B0604020202020204" pitchFamily="34" charset="0"/>
              <a:buChar char="•"/>
            </a:pPr>
            <a:endParaRPr lang="en-US" sz="1100"/>
          </a:p>
        </p:txBody>
      </p:sp>
      <p:sp>
        <p:nvSpPr>
          <p:cNvPr id="8" name="Footer Placeholder 2"/>
          <p:cNvSpPr>
            <a:spLocks noGrp="1"/>
          </p:cNvSpPr>
          <p:nvPr>
            <p:ph type="ftr" sz="quarter" idx="3"/>
          </p:nvPr>
        </p:nvSpPr>
        <p:spPr>
          <a:xfrm>
            <a:off x="2088826" y="4644000"/>
            <a:ext cx="6281461" cy="156194"/>
          </a:xfrm>
        </p:spPr>
        <p:txBody>
          <a:bodyPr/>
          <a:lstStyle/>
          <a:p>
            <a:r>
              <a:rPr lang="en-US"/>
              <a:t>Confidential and Proprietary of DHL Supply Chain- DHL Supply Chain Transport Order Portal (TOP) User Guide | Harley Davidson Supplier  </a:t>
            </a:r>
          </a:p>
        </p:txBody>
      </p:sp>
      <p:sp>
        <p:nvSpPr>
          <p:cNvPr id="9" name="Text Placeholder 3"/>
          <p:cNvSpPr txBox="1">
            <a:spLocks/>
          </p:cNvSpPr>
          <p:nvPr/>
        </p:nvSpPr>
        <p:spPr>
          <a:xfrm>
            <a:off x="4829176" y="1038224"/>
            <a:ext cx="3900824" cy="3267757"/>
          </a:xfrm>
          <a:prstGeom prst="rect">
            <a:avLst/>
          </a:prstGeom>
        </p:spPr>
        <p:txBody>
          <a:bodyPr vert="horz" lIns="0" tIns="0" rIns="0" bIns="0" rtlCol="0" anchor="t">
            <a:noAutofit/>
          </a:bodyPr>
          <a:lstStyle>
            <a:lvl1pPr marL="0" indent="0" algn="l" defTabSz="914400" rtl="0" eaLnBrk="1" latinLnBrk="0" hangingPunct="1">
              <a:lnSpc>
                <a:spcPct val="110000"/>
              </a:lnSpc>
              <a:spcBef>
                <a:spcPts val="0"/>
              </a:spcBef>
              <a:spcAft>
                <a:spcPts val="500"/>
              </a:spcAft>
              <a:buFont typeface="Arial" pitchFamily="34" charset="0"/>
              <a:buNone/>
              <a:defRPr sz="1200" b="0" kern="1200" baseline="0">
                <a:solidFill>
                  <a:schemeClr val="tx1"/>
                </a:solidFill>
                <a:latin typeface="+mn-lt"/>
                <a:ea typeface="+mn-ea"/>
                <a:cs typeface="+mn-cs"/>
                <a:sym typeface="Delivery" panose="020F0503020204020204" pitchFamily="34" charset="0"/>
              </a:defRPr>
            </a:lvl1pPr>
            <a:lvl2pPr marL="180000" marR="0" indent="-180000" algn="l" defTabSz="914400" rtl="0" eaLnBrk="1" fontAlgn="auto" latinLnBrk="0" hangingPunct="1">
              <a:lnSpc>
                <a:spcPct val="110000"/>
              </a:lnSpc>
              <a:spcBef>
                <a:spcPts val="0"/>
              </a:spcBef>
              <a:spcAft>
                <a:spcPts val="500"/>
              </a:spcAft>
              <a:buClrTx/>
              <a:buSzTx/>
              <a:buFont typeface="Arial" pitchFamily="34" charset="0"/>
              <a:buChar char="•"/>
              <a:tabLst/>
              <a:defRPr sz="1200" b="0" i="0" kern="1200" baseline="0">
                <a:solidFill>
                  <a:schemeClr val="tx1"/>
                </a:solidFill>
                <a:latin typeface="+mn-lt"/>
                <a:ea typeface="+mn-ea"/>
                <a:cs typeface="+mn-cs"/>
                <a:sym typeface="Delivery" panose="020F0503020204020204" pitchFamily="34" charset="0"/>
              </a:defRPr>
            </a:lvl2pPr>
            <a:lvl3pPr marL="360000" indent="-180000" algn="l" defTabSz="914400" rtl="0" eaLnBrk="1" latinLnBrk="0" hangingPunct="1">
              <a:lnSpc>
                <a:spcPct val="110000"/>
              </a:lnSpc>
              <a:spcBef>
                <a:spcPts val="0"/>
              </a:spcBef>
              <a:spcAft>
                <a:spcPts val="500"/>
              </a:spcAft>
              <a:buClrTx/>
              <a:buFont typeface="Arial" pitchFamily="34" charset="0"/>
              <a:buChar char="–"/>
              <a:defRPr sz="1200" kern="1200">
                <a:solidFill>
                  <a:schemeClr val="tx1"/>
                </a:solidFill>
                <a:latin typeface="+mn-lt"/>
                <a:ea typeface="+mn-ea"/>
                <a:cs typeface="+mn-cs"/>
                <a:sym typeface="Delivery" panose="020F0503020204020204" pitchFamily="34" charset="0"/>
              </a:defRPr>
            </a:lvl3pPr>
            <a:lvl4pPr marL="540000" indent="-180000" algn="l" defTabSz="914400" rtl="0" eaLnBrk="1" latinLnBrk="0" hangingPunct="1">
              <a:lnSpc>
                <a:spcPct val="110000"/>
              </a:lnSpc>
              <a:spcBef>
                <a:spcPts val="0"/>
              </a:spcBef>
              <a:spcAft>
                <a:spcPts val="500"/>
              </a:spcAft>
              <a:buClrTx/>
              <a:buFont typeface="Arial" pitchFamily="34" charset="0"/>
              <a:buChar char="–"/>
              <a:defRPr sz="1200" kern="1200">
                <a:solidFill>
                  <a:schemeClr val="tx1"/>
                </a:solidFill>
                <a:latin typeface="+mn-lt"/>
                <a:ea typeface="+mn-ea"/>
                <a:cs typeface="+mn-cs"/>
                <a:sym typeface="Delivery" panose="020F0503020204020204" pitchFamily="34" charset="0"/>
              </a:defRPr>
            </a:lvl4pPr>
            <a:lvl5pPr marL="0" indent="0" algn="l" defTabSz="914400" rtl="0" eaLnBrk="1" latinLnBrk="0" hangingPunct="1">
              <a:lnSpc>
                <a:spcPct val="100000"/>
              </a:lnSpc>
              <a:spcBef>
                <a:spcPts val="0"/>
              </a:spcBef>
              <a:spcAft>
                <a:spcPts val="1400"/>
              </a:spcAft>
              <a:buFontTx/>
              <a:buNone/>
              <a:defRPr sz="1600" b="1" kern="1200" baseline="0">
                <a:solidFill>
                  <a:schemeClr val="tx1"/>
                </a:solidFill>
                <a:latin typeface="+mn-lt"/>
                <a:ea typeface="+mn-ea"/>
                <a:cs typeface="+mn-cs"/>
                <a:sym typeface="Delivery" panose="020F05030202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100" b="1"/>
              <a:t>Who to Contact and When</a:t>
            </a:r>
          </a:p>
          <a:p>
            <a:endParaRPr lang="en-US" sz="1100" b="1"/>
          </a:p>
          <a:p>
            <a:pPr marL="171450" indent="-171450">
              <a:buChar char="•"/>
            </a:pPr>
            <a:r>
              <a:rPr lang="en-US" sz="1100"/>
              <a:t>DHL Control Tower: </a:t>
            </a:r>
            <a:endParaRPr lang="en-US" sz="1100" b="1"/>
          </a:p>
          <a:p>
            <a:pPr marL="351155" lvl="1" indent="-171450"/>
            <a:r>
              <a:rPr lang="en-US" sz="1100"/>
              <a:t>Question regarding the carrier/shipment</a:t>
            </a:r>
          </a:p>
          <a:p>
            <a:pPr marL="351155" lvl="1" indent="-171450"/>
            <a:r>
              <a:rPr lang="en-US" sz="1100"/>
              <a:t>Technical question about TOP</a:t>
            </a:r>
          </a:p>
          <a:p>
            <a:pPr marL="351155" lvl="1" indent="-171450"/>
            <a:endParaRPr lang="en-US" sz="1100"/>
          </a:p>
          <a:p>
            <a:pPr marL="351155" lvl="1" indent="-171450"/>
            <a:r>
              <a:rPr lang="en-US" sz="1100"/>
              <a:t>Harley SCA:</a:t>
            </a:r>
          </a:p>
          <a:p>
            <a:pPr marL="530860" lvl="2" indent="-179705">
              <a:buFont typeface="Arial" pitchFamily="34" charset="0"/>
              <a:buChar char="•"/>
            </a:pPr>
            <a:r>
              <a:rPr lang="en-US" sz="1100"/>
              <a:t>Process Questions</a:t>
            </a:r>
          </a:p>
          <a:p>
            <a:pPr marL="530860" lvl="2" indent="-179705">
              <a:buFont typeface="Arial" pitchFamily="34" charset="0"/>
              <a:buChar char="•"/>
            </a:pPr>
            <a:r>
              <a:rPr lang="en-US" sz="1100"/>
              <a:t>Order Questions</a:t>
            </a:r>
          </a:p>
          <a:p>
            <a:pPr marL="530860" lvl="2" indent="-179705">
              <a:buFont typeface="Arial" pitchFamily="34" charset="0"/>
              <a:buChar char="•"/>
            </a:pPr>
            <a:r>
              <a:rPr lang="en-US" sz="1100"/>
              <a:t>Finding Support Materials on H-DSN</a:t>
            </a:r>
          </a:p>
          <a:p>
            <a:endParaRPr lang="en-US" sz="1100" b="1"/>
          </a:p>
        </p:txBody>
      </p:sp>
      <p:sp>
        <p:nvSpPr>
          <p:cNvPr id="6" name="Rectangle 5">
            <a:extLst>
              <a:ext uri="{FF2B5EF4-FFF2-40B4-BE49-F238E27FC236}">
                <a16:creationId xmlns:a16="http://schemas.microsoft.com/office/drawing/2014/main" id="{A021465C-6110-4647-825B-836D808B954D}"/>
              </a:ext>
            </a:extLst>
          </p:cNvPr>
          <p:cNvSpPr/>
          <p:nvPr/>
        </p:nvSpPr>
        <p:spPr bwMode="auto">
          <a:xfrm>
            <a:off x="76840" y="1"/>
            <a:ext cx="1214079" cy="199402"/>
          </a:xfrm>
          <a:prstGeom prst="rect">
            <a:avLst/>
          </a:prstGeom>
          <a:solidFill>
            <a:schemeClr val="bg1"/>
          </a:solid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s-MX" sz="1200" b="0" i="0" u="none" strike="noStrike" cap="none" normalizeH="0" baseline="0" err="1">
              <a:ln>
                <a:noFill/>
              </a:ln>
              <a:solidFill>
                <a:schemeClr val="tx1"/>
              </a:solidFill>
              <a:effectLst/>
            </a:endParaRPr>
          </a:p>
        </p:txBody>
      </p:sp>
    </p:spTree>
    <p:extLst>
      <p:ext uri="{BB962C8B-B14F-4D97-AF65-F5344CB8AC3E}">
        <p14:creationId xmlns:p14="http://schemas.microsoft.com/office/powerpoint/2010/main" val="2369046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2FB94-6D3E-001C-2C1A-B24FC4002846}"/>
              </a:ext>
            </a:extLst>
          </p:cNvPr>
          <p:cNvSpPr>
            <a:spLocks noGrp="1"/>
          </p:cNvSpPr>
          <p:nvPr>
            <p:ph type="title"/>
          </p:nvPr>
        </p:nvSpPr>
        <p:spPr/>
        <p:txBody>
          <a:bodyPr/>
          <a:lstStyle/>
          <a:p>
            <a:r>
              <a:rPr lang="en-US"/>
              <a:t>DHL Email Contact</a:t>
            </a:r>
          </a:p>
        </p:txBody>
      </p:sp>
      <p:sp>
        <p:nvSpPr>
          <p:cNvPr id="3" name="Footer Placeholder 2">
            <a:extLst>
              <a:ext uri="{FF2B5EF4-FFF2-40B4-BE49-F238E27FC236}">
                <a16:creationId xmlns:a16="http://schemas.microsoft.com/office/drawing/2014/main" id="{6D90AFC0-6ABB-99E0-AB8B-9B42F3509C37}"/>
              </a:ext>
            </a:extLst>
          </p:cNvPr>
          <p:cNvSpPr>
            <a:spLocks noGrp="1"/>
          </p:cNvSpPr>
          <p:nvPr>
            <p:ph type="ftr" sz="quarter" idx="3"/>
          </p:nvPr>
        </p:nvSpPr>
        <p:spPr/>
        <p:txBody>
          <a:bodyPr/>
          <a:lstStyle/>
          <a:p>
            <a:r>
              <a:rPr lang="en-US"/>
              <a:t>Confidential and Proprietary of DHL Supply Chain- DHL Supply Chain Transport Order Portal (TOP) User Guide | Harley Davidson Supplier  </a:t>
            </a:r>
          </a:p>
        </p:txBody>
      </p:sp>
      <p:sp>
        <p:nvSpPr>
          <p:cNvPr id="4" name="Text Placeholder 3">
            <a:extLst>
              <a:ext uri="{FF2B5EF4-FFF2-40B4-BE49-F238E27FC236}">
                <a16:creationId xmlns:a16="http://schemas.microsoft.com/office/drawing/2014/main" id="{D26C313B-B189-8A23-2071-065FF09B57B0}"/>
              </a:ext>
            </a:extLst>
          </p:cNvPr>
          <p:cNvSpPr>
            <a:spLocks noGrp="1"/>
          </p:cNvSpPr>
          <p:nvPr>
            <p:ph type="body" sz="quarter" idx="11"/>
          </p:nvPr>
        </p:nvSpPr>
        <p:spPr/>
        <p:txBody>
          <a:bodyPr vert="horz" lIns="0" tIns="0" rIns="0" bIns="0" rtlCol="0" anchor="t">
            <a:noAutofit/>
          </a:bodyPr>
          <a:lstStyle/>
          <a:p>
            <a:endParaRPr lang="en-US"/>
          </a:p>
          <a:p>
            <a:endParaRPr lang="en-US"/>
          </a:p>
        </p:txBody>
      </p:sp>
      <p:sp>
        <p:nvSpPr>
          <p:cNvPr id="5" name="TextBox 4">
            <a:extLst>
              <a:ext uri="{FF2B5EF4-FFF2-40B4-BE49-F238E27FC236}">
                <a16:creationId xmlns:a16="http://schemas.microsoft.com/office/drawing/2014/main" id="{3E59AB82-18E0-12D1-D62A-72A2350FFAAC}"/>
              </a:ext>
            </a:extLst>
          </p:cNvPr>
          <p:cNvSpPr txBox="1"/>
          <p:nvPr/>
        </p:nvSpPr>
        <p:spPr>
          <a:xfrm>
            <a:off x="394271" y="1090987"/>
            <a:ext cx="4792236" cy="206774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10000"/>
              </a:lnSpc>
              <a:spcAft>
                <a:spcPts val="500"/>
              </a:spcAft>
            </a:pPr>
            <a:r>
              <a:rPr lang="en-US" sz="1200" b="1"/>
              <a:t>US Control Tower - (0700-2000 EST)</a:t>
            </a:r>
          </a:p>
          <a:p>
            <a:pPr>
              <a:lnSpc>
                <a:spcPct val="110000"/>
              </a:lnSpc>
              <a:spcAft>
                <a:spcPts val="500"/>
              </a:spcAft>
            </a:pPr>
            <a:r>
              <a:rPr lang="en-US" sz="1200">
                <a:hlinkClick r:id="rId2" tooltip="mailto:harleyops@dhl.com"/>
              </a:rPr>
              <a:t>Harleyops@dhl.com</a:t>
            </a:r>
            <a:r>
              <a:rPr lang="en-US" sz="1200"/>
              <a:t> (Ground)</a:t>
            </a:r>
            <a:endParaRPr lang="en-US"/>
          </a:p>
          <a:p>
            <a:pPr>
              <a:lnSpc>
                <a:spcPct val="110000"/>
              </a:lnSpc>
              <a:spcAft>
                <a:spcPts val="500"/>
              </a:spcAft>
            </a:pPr>
            <a:r>
              <a:rPr lang="en-US" sz="1200">
                <a:hlinkClick r:id="rId3"/>
              </a:rPr>
              <a:t>Harleyoceanops@dhl.com</a:t>
            </a:r>
            <a:r>
              <a:rPr lang="en-US" sz="1200"/>
              <a:t> (Ocean)</a:t>
            </a:r>
          </a:p>
          <a:p>
            <a:pPr>
              <a:lnSpc>
                <a:spcPct val="110000"/>
              </a:lnSpc>
              <a:spcAft>
                <a:spcPts val="500"/>
              </a:spcAft>
            </a:pPr>
            <a:r>
              <a:rPr lang="en-US" sz="1200">
                <a:hlinkClick r:id="rId4"/>
              </a:rPr>
              <a:t>Harleyairops@dhl.com</a:t>
            </a:r>
            <a:r>
              <a:rPr lang="en-US" sz="1200"/>
              <a:t> (Air)</a:t>
            </a:r>
          </a:p>
          <a:p>
            <a:pPr>
              <a:lnSpc>
                <a:spcPct val="110000"/>
              </a:lnSpc>
              <a:spcAft>
                <a:spcPts val="500"/>
              </a:spcAft>
            </a:pPr>
            <a:r>
              <a:rPr lang="en-US" sz="1200">
                <a:ea typeface="+mn-lt"/>
                <a:cs typeface="+mn-lt"/>
                <a:hlinkClick r:id="rId5"/>
              </a:rPr>
              <a:t>Cssharleyops@dhl.com</a:t>
            </a:r>
            <a:r>
              <a:rPr lang="en-US" sz="1200">
                <a:ea typeface="+mn-lt"/>
                <a:cs typeface="+mn-lt"/>
              </a:rPr>
              <a:t> (New Access to TOP)</a:t>
            </a:r>
          </a:p>
          <a:p>
            <a:pPr>
              <a:lnSpc>
                <a:spcPct val="110000"/>
              </a:lnSpc>
              <a:spcAft>
                <a:spcPts val="500"/>
              </a:spcAft>
            </a:pPr>
            <a:endParaRPr lang="en-US" sz="1200" b="1">
              <a:ea typeface="+mn-lt"/>
              <a:cs typeface="+mn-lt"/>
            </a:endParaRPr>
          </a:p>
          <a:p>
            <a:pPr>
              <a:lnSpc>
                <a:spcPct val="110000"/>
              </a:lnSpc>
              <a:spcAft>
                <a:spcPts val="500"/>
              </a:spcAft>
            </a:pPr>
            <a:r>
              <a:rPr lang="en-US" sz="1200" b="1">
                <a:ea typeface="+mn-lt"/>
                <a:cs typeface="+mn-lt"/>
              </a:rPr>
              <a:t>Thailand Control Tower - (0700-2000 ICT)</a:t>
            </a:r>
          </a:p>
          <a:p>
            <a:pPr>
              <a:lnSpc>
                <a:spcPct val="110000"/>
              </a:lnSpc>
              <a:spcAft>
                <a:spcPts val="500"/>
              </a:spcAft>
            </a:pPr>
            <a:r>
              <a:rPr lang="en-US" sz="1200">
                <a:ea typeface="+mn-lt"/>
                <a:cs typeface="+mn-lt"/>
                <a:hlinkClick r:id="rId6"/>
              </a:rPr>
              <a:t>edgth-dsc-external-llpth-harley@dhl.com</a:t>
            </a:r>
            <a:r>
              <a:rPr lang="en-US" sz="1200">
                <a:ea typeface="+mn-lt"/>
                <a:cs typeface="+mn-lt"/>
              </a:rPr>
              <a:t> (All modes) </a:t>
            </a:r>
            <a:endParaRPr lang="en-US" sz="1200"/>
          </a:p>
        </p:txBody>
      </p:sp>
    </p:spTree>
    <p:extLst>
      <p:ext uri="{BB962C8B-B14F-4D97-AF65-F5344CB8AC3E}">
        <p14:creationId xmlns:p14="http://schemas.microsoft.com/office/powerpoint/2010/main" val="2167968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2FB94-6D3E-001C-2C1A-B24FC4002846}"/>
              </a:ext>
            </a:extLst>
          </p:cNvPr>
          <p:cNvSpPr>
            <a:spLocks noGrp="1"/>
          </p:cNvSpPr>
          <p:nvPr>
            <p:ph type="title"/>
          </p:nvPr>
        </p:nvSpPr>
        <p:spPr/>
        <p:txBody>
          <a:bodyPr/>
          <a:lstStyle/>
          <a:p>
            <a:r>
              <a:rPr lang="en-US"/>
              <a:t>DHL Responsibilities </a:t>
            </a:r>
          </a:p>
        </p:txBody>
      </p:sp>
      <p:sp>
        <p:nvSpPr>
          <p:cNvPr id="3" name="Footer Placeholder 2">
            <a:extLst>
              <a:ext uri="{FF2B5EF4-FFF2-40B4-BE49-F238E27FC236}">
                <a16:creationId xmlns:a16="http://schemas.microsoft.com/office/drawing/2014/main" id="{6D90AFC0-6ABB-99E0-AB8B-9B42F3509C37}"/>
              </a:ext>
            </a:extLst>
          </p:cNvPr>
          <p:cNvSpPr>
            <a:spLocks noGrp="1"/>
          </p:cNvSpPr>
          <p:nvPr>
            <p:ph type="ftr" sz="quarter" idx="3"/>
          </p:nvPr>
        </p:nvSpPr>
        <p:spPr/>
        <p:txBody>
          <a:bodyPr/>
          <a:lstStyle/>
          <a:p>
            <a:r>
              <a:rPr lang="en-US"/>
              <a:t>Confidential and Proprietary of DHL Supply Chain- DHL Supply Chain Transport Order Portal (TOP) User Guide | Harley Davidson Supplier  </a:t>
            </a:r>
          </a:p>
        </p:txBody>
      </p:sp>
      <p:sp>
        <p:nvSpPr>
          <p:cNvPr id="4" name="Text Placeholder 3">
            <a:extLst>
              <a:ext uri="{FF2B5EF4-FFF2-40B4-BE49-F238E27FC236}">
                <a16:creationId xmlns:a16="http://schemas.microsoft.com/office/drawing/2014/main" id="{D26C313B-B189-8A23-2071-065FF09B57B0}"/>
              </a:ext>
            </a:extLst>
          </p:cNvPr>
          <p:cNvSpPr>
            <a:spLocks noGrp="1"/>
          </p:cNvSpPr>
          <p:nvPr>
            <p:ph type="body" sz="quarter" idx="11"/>
          </p:nvPr>
        </p:nvSpPr>
        <p:spPr/>
        <p:txBody>
          <a:bodyPr vert="horz" lIns="0" tIns="0" rIns="0" bIns="0" rtlCol="0" anchor="t">
            <a:noAutofit/>
          </a:bodyPr>
          <a:lstStyle/>
          <a:p>
            <a:pPr marL="171450" indent="-171450">
              <a:buChar char="•"/>
            </a:pPr>
            <a:r>
              <a:rPr lang="en-US"/>
              <a:t>Once the supplier has released the PO a DHL Planner will be responsible for planning the order on to a shipment.</a:t>
            </a:r>
          </a:p>
          <a:p>
            <a:pPr marL="171450" indent="-171450">
              <a:buChar char="•"/>
            </a:pPr>
            <a:r>
              <a:rPr lang="en-US"/>
              <a:t>The planner could take multiple PO's that are picking up and delivering to the same location and add them onto the same shipment.</a:t>
            </a:r>
          </a:p>
          <a:p>
            <a:pPr marL="171450" indent="-171450">
              <a:buChar char="•"/>
            </a:pPr>
            <a:r>
              <a:rPr lang="en-US"/>
              <a:t>Once the carrier has accepted the tender Booking information will be sent through email to the supplier.</a:t>
            </a:r>
          </a:p>
          <a:p>
            <a:pPr marL="171450" indent="-171450">
              <a:buChar char="•"/>
            </a:pPr>
            <a:endParaRPr lang="en-US"/>
          </a:p>
          <a:p>
            <a:pPr marL="171450" indent="-171450">
              <a:buChar char="•"/>
            </a:pPr>
            <a:endParaRPr lang="en-US"/>
          </a:p>
          <a:p>
            <a:endParaRPr lang="en-US"/>
          </a:p>
        </p:txBody>
      </p:sp>
    </p:spTree>
    <p:extLst>
      <p:ext uri="{BB962C8B-B14F-4D97-AF65-F5344CB8AC3E}">
        <p14:creationId xmlns:p14="http://schemas.microsoft.com/office/powerpoint/2010/main" val="1624723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7288" y="1105199"/>
            <a:ext cx="8529423" cy="3289820"/>
          </a:xfrm>
        </p:spPr>
        <p:txBody>
          <a:bodyPr/>
          <a:lstStyle/>
          <a:p>
            <a:pPr algn="ctr"/>
            <a:r>
              <a:rPr lang="en-US"/>
              <a:t>Thank you</a:t>
            </a:r>
          </a:p>
        </p:txBody>
      </p:sp>
      <p:sp>
        <p:nvSpPr>
          <p:cNvPr id="4" name="Footer Placeholder 3"/>
          <p:cNvSpPr>
            <a:spLocks noGrp="1"/>
          </p:cNvSpPr>
          <p:nvPr>
            <p:ph type="ftr" sz="quarter" idx="3"/>
          </p:nvPr>
        </p:nvSpPr>
        <p:spPr/>
        <p:txBody>
          <a:bodyPr/>
          <a:lstStyle/>
          <a:p>
            <a:r>
              <a:rPr lang="en-US"/>
              <a:t>Confidential and Proprietary of DHL Supply Chain- DHL Supply Chain Transport Order Portal (TOP) User Guide | Harley Davidson Supplier  </a:t>
            </a:r>
          </a:p>
        </p:txBody>
      </p:sp>
    </p:spTree>
    <p:extLst>
      <p:ext uri="{BB962C8B-B14F-4D97-AF65-F5344CB8AC3E}">
        <p14:creationId xmlns:p14="http://schemas.microsoft.com/office/powerpoint/2010/main" val="3994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Right 2">
            <a:extLst>
              <a:ext uri="{FF2B5EF4-FFF2-40B4-BE49-F238E27FC236}">
                <a16:creationId xmlns:a16="http://schemas.microsoft.com/office/drawing/2014/main" id="{D5FCEE95-5042-5B9B-D58A-4FFD91299E4E}"/>
              </a:ext>
            </a:extLst>
          </p:cNvPr>
          <p:cNvSpPr/>
          <p:nvPr/>
        </p:nvSpPr>
        <p:spPr>
          <a:xfrm>
            <a:off x="70315" y="633277"/>
            <a:ext cx="8966549" cy="1916513"/>
          </a:xfrm>
          <a:prstGeom prst="rightArrow">
            <a:avLst/>
          </a:prstGeom>
          <a:solidFill>
            <a:schemeClr val="accent5">
              <a:lumMod val="75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900"/>
              </a:spcAft>
            </a:pPr>
            <a:r>
              <a:rPr lang="en-US" sz="1350"/>
              <a:t>								</a:t>
            </a:r>
          </a:p>
        </p:txBody>
      </p:sp>
      <p:sp>
        <p:nvSpPr>
          <p:cNvPr id="9" name="Star: 5 Points 8">
            <a:extLst>
              <a:ext uri="{FF2B5EF4-FFF2-40B4-BE49-F238E27FC236}">
                <a16:creationId xmlns:a16="http://schemas.microsoft.com/office/drawing/2014/main" id="{DE5FE4DD-6822-B090-A7C7-528A406F6494}"/>
              </a:ext>
            </a:extLst>
          </p:cNvPr>
          <p:cNvSpPr/>
          <p:nvPr/>
        </p:nvSpPr>
        <p:spPr>
          <a:xfrm>
            <a:off x="1565675" y="1225199"/>
            <a:ext cx="518823" cy="464406"/>
          </a:xfrm>
          <a:prstGeom prst="star5">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a:extLst>
              <a:ext uri="{FF2B5EF4-FFF2-40B4-BE49-F238E27FC236}">
                <a16:creationId xmlns:a16="http://schemas.microsoft.com/office/drawing/2014/main" id="{033A9529-B8FC-C759-941D-DBA7C3280973}"/>
              </a:ext>
            </a:extLst>
          </p:cNvPr>
          <p:cNvSpPr txBox="1"/>
          <p:nvPr/>
        </p:nvSpPr>
        <p:spPr>
          <a:xfrm>
            <a:off x="1269996" y="1701646"/>
            <a:ext cx="1097280" cy="300082"/>
          </a:xfrm>
          <a:prstGeom prst="rect">
            <a:avLst/>
          </a:prstGeom>
          <a:noFill/>
        </p:spPr>
        <p:txBody>
          <a:bodyPr wrap="square" rtlCol="0">
            <a:spAutoFit/>
          </a:bodyPr>
          <a:lstStyle/>
          <a:p>
            <a:pPr algn="ctr"/>
            <a:r>
              <a:rPr lang="en-US" sz="1350"/>
              <a:t>Sept. 11</a:t>
            </a:r>
          </a:p>
        </p:txBody>
      </p:sp>
      <p:sp>
        <p:nvSpPr>
          <p:cNvPr id="15" name="TextBox 14">
            <a:extLst>
              <a:ext uri="{FF2B5EF4-FFF2-40B4-BE49-F238E27FC236}">
                <a16:creationId xmlns:a16="http://schemas.microsoft.com/office/drawing/2014/main" id="{9319525C-AAEF-EF71-2A45-E98D51E28B77}"/>
              </a:ext>
            </a:extLst>
          </p:cNvPr>
          <p:cNvSpPr txBox="1"/>
          <p:nvPr/>
        </p:nvSpPr>
        <p:spPr>
          <a:xfrm>
            <a:off x="354315" y="2145303"/>
            <a:ext cx="2920886" cy="715581"/>
          </a:xfrm>
          <a:prstGeom prst="rect">
            <a:avLst/>
          </a:prstGeom>
          <a:noFill/>
        </p:spPr>
        <p:txBody>
          <a:bodyPr wrap="square" rtlCol="0">
            <a:spAutoFit/>
          </a:bodyPr>
          <a:lstStyle/>
          <a:p>
            <a:pPr algn="ctr"/>
            <a:r>
              <a:rPr lang="en-US" sz="1350" u="sng"/>
              <a:t>P&amp;A and A&amp;L</a:t>
            </a:r>
          </a:p>
          <a:p>
            <a:pPr algn="ctr"/>
            <a:r>
              <a:rPr lang="en-US" sz="1350"/>
              <a:t>Non-North American supplier to </a:t>
            </a:r>
            <a:r>
              <a:rPr lang="en-US" sz="1350" err="1"/>
              <a:t>KemKrest</a:t>
            </a:r>
            <a:r>
              <a:rPr lang="en-US" sz="1350"/>
              <a:t> and GDC</a:t>
            </a:r>
          </a:p>
        </p:txBody>
      </p:sp>
      <p:sp>
        <p:nvSpPr>
          <p:cNvPr id="16" name="TextBox 15">
            <a:extLst>
              <a:ext uri="{FF2B5EF4-FFF2-40B4-BE49-F238E27FC236}">
                <a16:creationId xmlns:a16="http://schemas.microsoft.com/office/drawing/2014/main" id="{9D16D25B-F81F-7393-C277-1E96740473C4}"/>
              </a:ext>
            </a:extLst>
          </p:cNvPr>
          <p:cNvSpPr txBox="1"/>
          <p:nvPr/>
        </p:nvSpPr>
        <p:spPr>
          <a:xfrm>
            <a:off x="2757762" y="2860884"/>
            <a:ext cx="2563633" cy="1546577"/>
          </a:xfrm>
          <a:prstGeom prst="rect">
            <a:avLst/>
          </a:prstGeom>
          <a:noFill/>
        </p:spPr>
        <p:txBody>
          <a:bodyPr wrap="square" rtlCol="0">
            <a:spAutoFit/>
          </a:bodyPr>
          <a:lstStyle/>
          <a:p>
            <a:pPr algn="ctr"/>
            <a:r>
              <a:rPr lang="en-US" sz="1350" u="sng"/>
              <a:t>Motorcycle Manufacturing</a:t>
            </a:r>
          </a:p>
          <a:p>
            <a:pPr algn="ctr"/>
            <a:r>
              <a:rPr lang="en-US" sz="1350"/>
              <a:t>Thailand supplier to Thailand manufacturing</a:t>
            </a:r>
          </a:p>
          <a:p>
            <a:pPr algn="ctr"/>
            <a:r>
              <a:rPr lang="en-US" sz="1350"/>
              <a:t>Int’l supplier to Thailand manufacturing</a:t>
            </a:r>
          </a:p>
          <a:p>
            <a:pPr algn="ctr"/>
            <a:r>
              <a:rPr lang="en-US" sz="1350"/>
              <a:t>North American supplier to Tipp City</a:t>
            </a:r>
          </a:p>
        </p:txBody>
      </p:sp>
      <p:sp>
        <p:nvSpPr>
          <p:cNvPr id="18" name="Star: 5 Points 17">
            <a:extLst>
              <a:ext uri="{FF2B5EF4-FFF2-40B4-BE49-F238E27FC236}">
                <a16:creationId xmlns:a16="http://schemas.microsoft.com/office/drawing/2014/main" id="{F1F36719-1D7D-E2B9-232E-5FBA10AE49DC}"/>
              </a:ext>
            </a:extLst>
          </p:cNvPr>
          <p:cNvSpPr/>
          <p:nvPr/>
        </p:nvSpPr>
        <p:spPr>
          <a:xfrm>
            <a:off x="3964882" y="1247480"/>
            <a:ext cx="518823" cy="464406"/>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extBox 18">
            <a:extLst>
              <a:ext uri="{FF2B5EF4-FFF2-40B4-BE49-F238E27FC236}">
                <a16:creationId xmlns:a16="http://schemas.microsoft.com/office/drawing/2014/main" id="{F8679F9B-2532-1D3F-5042-F6ED5FBBB9AC}"/>
              </a:ext>
            </a:extLst>
          </p:cNvPr>
          <p:cNvSpPr txBox="1"/>
          <p:nvPr/>
        </p:nvSpPr>
        <p:spPr>
          <a:xfrm>
            <a:off x="3685731" y="1733822"/>
            <a:ext cx="1097280" cy="300082"/>
          </a:xfrm>
          <a:prstGeom prst="rect">
            <a:avLst/>
          </a:prstGeom>
          <a:noFill/>
        </p:spPr>
        <p:txBody>
          <a:bodyPr wrap="square" lIns="91440" tIns="45720" rIns="91440" bIns="45720" rtlCol="0" anchor="t">
            <a:spAutoFit/>
          </a:bodyPr>
          <a:lstStyle/>
          <a:p>
            <a:pPr algn="ctr"/>
            <a:r>
              <a:rPr lang="en-US" sz="1350"/>
              <a:t>Jan. 11</a:t>
            </a:r>
          </a:p>
        </p:txBody>
      </p:sp>
      <p:sp>
        <p:nvSpPr>
          <p:cNvPr id="21" name="Star: 5 Points 20">
            <a:extLst>
              <a:ext uri="{FF2B5EF4-FFF2-40B4-BE49-F238E27FC236}">
                <a16:creationId xmlns:a16="http://schemas.microsoft.com/office/drawing/2014/main" id="{8C07FB76-B2F7-DAF6-721A-D7B7F6B28A55}"/>
              </a:ext>
            </a:extLst>
          </p:cNvPr>
          <p:cNvSpPr/>
          <p:nvPr/>
        </p:nvSpPr>
        <p:spPr>
          <a:xfrm>
            <a:off x="6487746" y="1254467"/>
            <a:ext cx="518823" cy="464406"/>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a:extLst>
              <a:ext uri="{FF2B5EF4-FFF2-40B4-BE49-F238E27FC236}">
                <a16:creationId xmlns:a16="http://schemas.microsoft.com/office/drawing/2014/main" id="{91F7AD0E-DC11-C7D9-6321-14DF0C4076F9}"/>
              </a:ext>
            </a:extLst>
          </p:cNvPr>
          <p:cNvSpPr txBox="1"/>
          <p:nvPr/>
        </p:nvSpPr>
        <p:spPr>
          <a:xfrm>
            <a:off x="6159389" y="1718873"/>
            <a:ext cx="1097280" cy="300082"/>
          </a:xfrm>
          <a:prstGeom prst="rect">
            <a:avLst/>
          </a:prstGeom>
          <a:noFill/>
        </p:spPr>
        <p:txBody>
          <a:bodyPr wrap="square" rtlCol="0">
            <a:spAutoFit/>
          </a:bodyPr>
          <a:lstStyle/>
          <a:p>
            <a:pPr algn="ctr"/>
            <a:r>
              <a:rPr lang="en-US" sz="1350"/>
              <a:t>April 2024</a:t>
            </a:r>
          </a:p>
        </p:txBody>
      </p:sp>
      <p:sp>
        <p:nvSpPr>
          <p:cNvPr id="23" name="TextBox 22">
            <a:extLst>
              <a:ext uri="{FF2B5EF4-FFF2-40B4-BE49-F238E27FC236}">
                <a16:creationId xmlns:a16="http://schemas.microsoft.com/office/drawing/2014/main" id="{3B290A79-9498-C4DB-D836-49E83775D9A2}"/>
              </a:ext>
            </a:extLst>
          </p:cNvPr>
          <p:cNvSpPr txBox="1"/>
          <p:nvPr/>
        </p:nvSpPr>
        <p:spPr>
          <a:xfrm>
            <a:off x="5597344" y="2593711"/>
            <a:ext cx="2299625" cy="1131079"/>
          </a:xfrm>
          <a:prstGeom prst="rect">
            <a:avLst/>
          </a:prstGeom>
          <a:noFill/>
        </p:spPr>
        <p:txBody>
          <a:bodyPr wrap="square" rtlCol="0">
            <a:spAutoFit/>
          </a:bodyPr>
          <a:lstStyle/>
          <a:p>
            <a:pPr algn="ctr"/>
            <a:r>
              <a:rPr lang="en-US" sz="1350" u="sng"/>
              <a:t>Motorcycle Manufacturing</a:t>
            </a:r>
          </a:p>
          <a:p>
            <a:pPr algn="ctr"/>
            <a:r>
              <a:rPr lang="en-US" sz="1350"/>
              <a:t>Non-North American suppliers to Tomahawk power train operations and York</a:t>
            </a:r>
          </a:p>
        </p:txBody>
      </p:sp>
      <p:sp>
        <p:nvSpPr>
          <p:cNvPr id="29" name="TextBox 28">
            <a:extLst>
              <a:ext uri="{FF2B5EF4-FFF2-40B4-BE49-F238E27FC236}">
                <a16:creationId xmlns:a16="http://schemas.microsoft.com/office/drawing/2014/main" id="{6CCB0005-6AFE-6C12-F91C-4F4B60488F1F}"/>
              </a:ext>
            </a:extLst>
          </p:cNvPr>
          <p:cNvSpPr txBox="1"/>
          <p:nvPr/>
        </p:nvSpPr>
        <p:spPr>
          <a:xfrm>
            <a:off x="-26216" y="658943"/>
            <a:ext cx="9144000" cy="369332"/>
          </a:xfrm>
          <a:prstGeom prst="rect">
            <a:avLst/>
          </a:prstGeom>
          <a:noFill/>
        </p:spPr>
        <p:txBody>
          <a:bodyPr wrap="square" rtlCol="0">
            <a:spAutoFit/>
          </a:bodyPr>
          <a:lstStyle/>
          <a:p>
            <a:pPr algn="ctr"/>
            <a:r>
              <a:rPr lang="en-US" b="1" spc="300"/>
              <a:t>Apollo Project Timeline</a:t>
            </a:r>
          </a:p>
        </p:txBody>
      </p:sp>
      <p:pic>
        <p:nvPicPr>
          <p:cNvPr id="30" name="Graphic 29" descr="Checkmark outline">
            <a:extLst>
              <a:ext uri="{FF2B5EF4-FFF2-40B4-BE49-F238E27FC236}">
                <a16:creationId xmlns:a16="http://schemas.microsoft.com/office/drawing/2014/main" id="{54AC9158-8B06-744E-7029-215A1A0B38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10744" y="1357895"/>
            <a:ext cx="369332" cy="369332"/>
          </a:xfrm>
          <a:prstGeom prst="rect">
            <a:avLst/>
          </a:prstGeom>
        </p:spPr>
      </p:pic>
      <p:cxnSp>
        <p:nvCxnSpPr>
          <p:cNvPr id="33" name="Straight Connector 32">
            <a:extLst>
              <a:ext uri="{FF2B5EF4-FFF2-40B4-BE49-F238E27FC236}">
                <a16:creationId xmlns:a16="http://schemas.microsoft.com/office/drawing/2014/main" id="{708BC4C2-EA4D-B04F-A343-0687F76C12D7}"/>
              </a:ext>
            </a:extLst>
          </p:cNvPr>
          <p:cNvCxnSpPr>
            <a:cxnSpLocks/>
          </p:cNvCxnSpPr>
          <p:nvPr/>
        </p:nvCxnSpPr>
        <p:spPr>
          <a:xfrm flipH="1">
            <a:off x="4242556" y="2125784"/>
            <a:ext cx="1" cy="715581"/>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2DA29CC4-69A6-F40E-B8BC-185E54920D2C}"/>
              </a:ext>
            </a:extLst>
          </p:cNvPr>
          <p:cNvCxnSpPr>
            <a:cxnSpLocks/>
          </p:cNvCxnSpPr>
          <p:nvPr/>
        </p:nvCxnSpPr>
        <p:spPr>
          <a:xfrm>
            <a:off x="6747156" y="2143718"/>
            <a:ext cx="0" cy="428032"/>
          </a:xfrm>
          <a:prstGeom prst="line">
            <a:avLst/>
          </a:prstGeom>
          <a:ln w="12700">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94201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Supplier Requirements</a:t>
            </a:r>
            <a:endParaRPr lang="en-US">
              <a:solidFill>
                <a:srgbClr val="00B0F0"/>
              </a:solidFill>
            </a:endParaRPr>
          </a:p>
        </p:txBody>
      </p:sp>
      <p:sp>
        <p:nvSpPr>
          <p:cNvPr id="3" name="Footer Placeholder 2"/>
          <p:cNvSpPr>
            <a:spLocks noGrp="1"/>
          </p:cNvSpPr>
          <p:nvPr>
            <p:ph type="ftr" sz="quarter" idx="3"/>
          </p:nvPr>
        </p:nvSpPr>
        <p:spPr/>
        <p:txBody>
          <a:bodyPr/>
          <a:lstStyle/>
          <a:p>
            <a:r>
              <a:rPr lang="en-US"/>
              <a:t>Confidential and Proprietary of DHL Supply Chain- DHL Supply Chain Transport Order Portal (TOP) User Guide | Harley Davidson Supplier  </a:t>
            </a:r>
          </a:p>
        </p:txBody>
      </p:sp>
      <p:sp>
        <p:nvSpPr>
          <p:cNvPr id="8" name="Rectangle 7">
            <a:extLst>
              <a:ext uri="{FF2B5EF4-FFF2-40B4-BE49-F238E27FC236}">
                <a16:creationId xmlns:a16="http://schemas.microsoft.com/office/drawing/2014/main" id="{595C1FB6-0B8F-4841-85CA-6B825C0CB4F2}"/>
              </a:ext>
            </a:extLst>
          </p:cNvPr>
          <p:cNvSpPr/>
          <p:nvPr/>
        </p:nvSpPr>
        <p:spPr bwMode="auto">
          <a:xfrm>
            <a:off x="76840" y="1"/>
            <a:ext cx="1214079" cy="199402"/>
          </a:xfrm>
          <a:prstGeom prst="rect">
            <a:avLst/>
          </a:prstGeom>
          <a:solidFill>
            <a:schemeClr val="bg1"/>
          </a:solid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s-MX" sz="1200" b="0" i="0" u="none" strike="noStrike" cap="none" normalizeH="0" baseline="0" err="1">
              <a:ln>
                <a:noFill/>
              </a:ln>
              <a:solidFill>
                <a:schemeClr val="tx1"/>
              </a:solidFill>
              <a:effectLst/>
            </a:endParaRPr>
          </a:p>
        </p:txBody>
      </p:sp>
      <p:sp>
        <p:nvSpPr>
          <p:cNvPr id="9" name="Text Placeholder 8">
            <a:extLst>
              <a:ext uri="{FF2B5EF4-FFF2-40B4-BE49-F238E27FC236}">
                <a16:creationId xmlns:a16="http://schemas.microsoft.com/office/drawing/2014/main" id="{7D7C7F10-9653-64A9-19AA-80B469D8EA0B}"/>
              </a:ext>
            </a:extLst>
          </p:cNvPr>
          <p:cNvSpPr>
            <a:spLocks noGrp="1"/>
          </p:cNvSpPr>
          <p:nvPr>
            <p:ph type="body" sz="quarter" idx="11"/>
          </p:nvPr>
        </p:nvSpPr>
        <p:spPr>
          <a:xfrm>
            <a:off x="414338" y="1200912"/>
            <a:ext cx="8223694" cy="3180588"/>
          </a:xfrm>
        </p:spPr>
        <p:txBody>
          <a:bodyPr vert="horz" lIns="0" tIns="0" rIns="0" bIns="0" rtlCol="0" anchor="t">
            <a:noAutofit/>
          </a:bodyPr>
          <a:lstStyle/>
          <a:p>
            <a:endParaRPr lang="en-US" dirty="0">
              <a:ea typeface="Delivery"/>
              <a:cs typeface="Delivery"/>
            </a:endParaRPr>
          </a:p>
          <a:p>
            <a:r>
              <a:rPr lang="en-US" dirty="0"/>
              <a:t>•   Suppliers are to send/add ASN’s.</a:t>
            </a:r>
            <a:endParaRPr lang="en-US" dirty="0">
              <a:ea typeface="Delivery"/>
              <a:cs typeface="Delivery"/>
            </a:endParaRPr>
          </a:p>
          <a:p>
            <a:pPr marL="171450" indent="-171450">
              <a:buFont typeface="Arial" panose="020B0604020202020204" pitchFamily="34" charset="0"/>
              <a:buChar char="•"/>
            </a:pPr>
            <a:r>
              <a:rPr lang="en-US" dirty="0"/>
              <a:t>Supplier responsible for accurate ASN data attributes.</a:t>
            </a:r>
            <a:endParaRPr lang="en-US" dirty="0">
              <a:ea typeface="Delivery"/>
              <a:cs typeface="Delivery"/>
            </a:endParaRPr>
          </a:p>
          <a:p>
            <a:r>
              <a:rPr lang="en-US" dirty="0"/>
              <a:t>•   Responsible for performing export clearance. </a:t>
            </a:r>
            <a:endParaRPr lang="en-US" dirty="0">
              <a:ea typeface="Delivery"/>
              <a:cs typeface="Delivery"/>
            </a:endParaRPr>
          </a:p>
          <a:p>
            <a:r>
              <a:rPr lang="en-US" dirty="0"/>
              <a:t>•   The suppliers are responsible for developing, preparing, and paying for the necessary packaging.</a:t>
            </a:r>
            <a:endParaRPr lang="en-US" dirty="0">
              <a:ea typeface="Delivery"/>
              <a:cs typeface="Delivery"/>
            </a:endParaRPr>
          </a:p>
          <a:p>
            <a:r>
              <a:rPr lang="en-US" dirty="0"/>
              <a:t>•   Suppliers to submit RTS notification via TOP portal.</a:t>
            </a:r>
            <a:endParaRPr lang="en-US" dirty="0">
              <a:ea typeface="Delivery"/>
              <a:cs typeface="Delivery"/>
            </a:endParaRPr>
          </a:p>
          <a:p>
            <a:endParaRPr lang="en-US"/>
          </a:p>
        </p:txBody>
      </p:sp>
    </p:spTree>
    <p:extLst>
      <p:ext uri="{BB962C8B-B14F-4D97-AF65-F5344CB8AC3E}">
        <p14:creationId xmlns:p14="http://schemas.microsoft.com/office/powerpoint/2010/main" val="2982835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The Transport order portal (TOP)-</a:t>
            </a:r>
            <a:br>
              <a:rPr lang="en-US"/>
            </a:br>
            <a:br>
              <a:rPr lang="en-US"/>
            </a:br>
            <a:r>
              <a:rPr lang="en-US"/>
              <a:t>Step by Step PORTAL NAVIGATION</a:t>
            </a:r>
          </a:p>
        </p:txBody>
      </p:sp>
      <p:sp>
        <p:nvSpPr>
          <p:cNvPr id="4" name="Footer Placeholder 3"/>
          <p:cNvSpPr>
            <a:spLocks noGrp="1"/>
          </p:cNvSpPr>
          <p:nvPr>
            <p:ph type="ftr" sz="quarter" idx="3"/>
          </p:nvPr>
        </p:nvSpPr>
        <p:spPr/>
        <p:txBody>
          <a:bodyPr/>
          <a:lstStyle/>
          <a:p>
            <a:r>
              <a:rPr lang="en-US"/>
              <a:t>Confidential and Proprietary of DHL Supply Chain- DHL Supply Chain Transport Order Portal (TOP) User Guide | Harley Davidson Supplier  </a:t>
            </a:r>
          </a:p>
        </p:txBody>
      </p:sp>
    </p:spTree>
    <p:extLst>
      <p:ext uri="{BB962C8B-B14F-4D97-AF65-F5344CB8AC3E}">
        <p14:creationId xmlns:p14="http://schemas.microsoft.com/office/powerpoint/2010/main" val="4194862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0CB22-D582-B32E-C495-27C53C9B7C60}"/>
              </a:ext>
            </a:extLst>
          </p:cNvPr>
          <p:cNvSpPr>
            <a:spLocks noGrp="1"/>
          </p:cNvSpPr>
          <p:nvPr>
            <p:ph type="title"/>
          </p:nvPr>
        </p:nvSpPr>
        <p:spPr/>
        <p:txBody>
          <a:bodyPr/>
          <a:lstStyle/>
          <a:p>
            <a:r>
              <a:rPr lang="en-US"/>
              <a:t>When to use TOP</a:t>
            </a:r>
          </a:p>
        </p:txBody>
      </p:sp>
      <p:sp>
        <p:nvSpPr>
          <p:cNvPr id="3" name="Footer Placeholder 2">
            <a:extLst>
              <a:ext uri="{FF2B5EF4-FFF2-40B4-BE49-F238E27FC236}">
                <a16:creationId xmlns:a16="http://schemas.microsoft.com/office/drawing/2014/main" id="{394CD037-FA26-F6FB-1D8B-091D4B79359D}"/>
              </a:ext>
            </a:extLst>
          </p:cNvPr>
          <p:cNvSpPr>
            <a:spLocks noGrp="1"/>
          </p:cNvSpPr>
          <p:nvPr>
            <p:ph type="ftr" sz="quarter" idx="3"/>
          </p:nvPr>
        </p:nvSpPr>
        <p:spPr/>
        <p:txBody>
          <a:bodyPr/>
          <a:lstStyle/>
          <a:p>
            <a:r>
              <a:rPr lang="en-US"/>
              <a:t>Confidential and Proprietary of DHL Supply Chain- DHL Supply Chain Transport Order Portal (TOP) User Guide | Harley Davidson Supplier  </a:t>
            </a:r>
          </a:p>
        </p:txBody>
      </p:sp>
      <p:sp>
        <p:nvSpPr>
          <p:cNvPr id="4" name="Text Placeholder 3">
            <a:extLst>
              <a:ext uri="{FF2B5EF4-FFF2-40B4-BE49-F238E27FC236}">
                <a16:creationId xmlns:a16="http://schemas.microsoft.com/office/drawing/2014/main" id="{4B03C6DE-CA5D-3AE6-4B29-73B758511AC0}"/>
              </a:ext>
            </a:extLst>
          </p:cNvPr>
          <p:cNvSpPr>
            <a:spLocks noGrp="1"/>
          </p:cNvSpPr>
          <p:nvPr>
            <p:ph type="body" sz="quarter" idx="11"/>
          </p:nvPr>
        </p:nvSpPr>
        <p:spPr/>
        <p:txBody>
          <a:bodyPr vert="horz" lIns="0" tIns="0" rIns="0" bIns="0" rtlCol="0" anchor="t">
            <a:noAutofit/>
          </a:bodyPr>
          <a:lstStyle/>
          <a:p>
            <a:pPr marL="171450" indent="-171450">
              <a:buChar char="•"/>
            </a:pPr>
            <a:r>
              <a:rPr lang="en-US"/>
              <a:t>TOP will only be utilized for releasing PO's where H-D is responsible for the freight cost</a:t>
            </a:r>
          </a:p>
          <a:p>
            <a:pPr marL="171450" indent="-171450">
              <a:buChar char="•"/>
            </a:pPr>
            <a:r>
              <a:rPr lang="en-US"/>
              <a:t>UPS (small parcel) shipments will be released in TOP.  If the TMS determines that small parcel is the appropriate mode, the routing instructions back from DHL will indicate that it should ship parcel. At that point, the shipment will be closed in DHL's system and it is up to the supplier to execute the parcel shipment using their current parcel carrier. We will not have integration to track and trace with parcel movements</a:t>
            </a:r>
          </a:p>
          <a:p>
            <a:pPr marL="171450" indent="-171450">
              <a:buChar char="•"/>
            </a:pPr>
            <a:r>
              <a:rPr lang="en-US"/>
              <a:t>The TMS will not assign transportation for the movement of goods from your location to the port (depending on incoterm)</a:t>
            </a:r>
          </a:p>
          <a:p>
            <a:pPr marL="171450" indent="-171450">
              <a:buChar char="•"/>
            </a:pPr>
            <a:r>
              <a:rPr lang="en-US"/>
              <a:t>When supplier is paying for air freight, they can either:</a:t>
            </a:r>
          </a:p>
          <a:p>
            <a:pPr marL="400050" lvl="1" indent="-228600">
              <a:buAutoNum type="arabicParenR"/>
            </a:pPr>
            <a:r>
              <a:rPr lang="en-US"/>
              <a:t>Release the order in TOP, and H-D can pay for it and debit the supplier back with prior approval or</a:t>
            </a:r>
          </a:p>
          <a:p>
            <a:pPr marL="400050" lvl="1" indent="-228600">
              <a:buAutoNum type="arabicParenR"/>
            </a:pPr>
            <a:r>
              <a:rPr lang="en-US"/>
              <a:t>Supplier can tender shipment to their own carrier outside of DHL</a:t>
            </a:r>
          </a:p>
          <a:p>
            <a:pPr marL="220345" indent="-228600"/>
            <a:endParaRPr lang="en-US"/>
          </a:p>
          <a:p>
            <a:pPr marL="220345" indent="-228600"/>
            <a:endParaRPr lang="en-US"/>
          </a:p>
        </p:txBody>
      </p:sp>
    </p:spTree>
    <p:extLst>
      <p:ext uri="{BB962C8B-B14F-4D97-AF65-F5344CB8AC3E}">
        <p14:creationId xmlns:p14="http://schemas.microsoft.com/office/powerpoint/2010/main" val="4062977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000" y="199403"/>
            <a:ext cx="8316000" cy="615553"/>
          </a:xfrm>
        </p:spPr>
        <p:txBody>
          <a:bodyPr/>
          <a:lstStyle/>
          <a:p>
            <a:r>
              <a:rPr lang="en-US"/>
              <a:t>Access to TOP</a:t>
            </a:r>
          </a:p>
        </p:txBody>
      </p:sp>
      <p:pic>
        <p:nvPicPr>
          <p:cNvPr id="5" name="Picture 4"/>
          <p:cNvPicPr>
            <a:picLocks noChangeAspect="1"/>
          </p:cNvPicPr>
          <p:nvPr/>
        </p:nvPicPr>
        <p:blipFill>
          <a:blip r:embed="rId2"/>
          <a:stretch>
            <a:fillRect/>
          </a:stretch>
        </p:blipFill>
        <p:spPr>
          <a:xfrm>
            <a:off x="7079039" y="960028"/>
            <a:ext cx="1847482" cy="1479519"/>
          </a:xfrm>
          <a:prstGeom prst="rect">
            <a:avLst/>
          </a:prstGeom>
        </p:spPr>
      </p:pic>
      <p:sp>
        <p:nvSpPr>
          <p:cNvPr id="8" name="Footer Placeholder 2"/>
          <p:cNvSpPr>
            <a:spLocks noGrp="1"/>
          </p:cNvSpPr>
          <p:nvPr>
            <p:ph type="ftr" sz="quarter" idx="3"/>
          </p:nvPr>
        </p:nvSpPr>
        <p:spPr>
          <a:xfrm>
            <a:off x="4014281" y="4644000"/>
            <a:ext cx="4356006" cy="156194"/>
          </a:xfrm>
        </p:spPr>
        <p:txBody>
          <a:bodyPr/>
          <a:lstStyle/>
          <a:p>
            <a:r>
              <a:rPr lang="en-US"/>
              <a:t>Confidential and Proprietary of DHL Supply Chain- DHL Supply Chain Transport Order Portal (TOP) User Guide | Harley Davidson Supplier  </a:t>
            </a:r>
          </a:p>
        </p:txBody>
      </p:sp>
      <p:pic>
        <p:nvPicPr>
          <p:cNvPr id="50180" name="Picture 4" descr="Google Chrome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7916" y="961716"/>
            <a:ext cx="646988" cy="646988"/>
          </a:xfrm>
          <a:prstGeom prst="rect">
            <a:avLst/>
          </a:prstGeom>
          <a:noFill/>
          <a:extLst>
            <a:ext uri="{909E8E84-426E-40DD-AFC4-6F175D3DCCD1}">
              <a14:hiddenFill xmlns:a14="http://schemas.microsoft.com/office/drawing/2010/main">
                <a:solidFill>
                  <a:srgbClr val="FFFFFF"/>
                </a:solidFill>
              </a14:hiddenFill>
            </a:ext>
          </a:extLst>
        </p:spPr>
      </p:pic>
      <p:pic>
        <p:nvPicPr>
          <p:cNvPr id="50182" name="Picture 6" descr="Download Microsoft Edge Web Browser | Microso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0226" y="934754"/>
            <a:ext cx="931806" cy="78454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bwMode="auto">
          <a:xfrm>
            <a:off x="5144555" y="1772183"/>
            <a:ext cx="1646852" cy="527757"/>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72000" tIns="36000" rIns="36000" bIns="36000" numCol="1" rtlCol="0" anchor="t" anchorCtr="0" compatLnSpc="1">
            <a:prstTxWarp prst="textNoShape">
              <a:avLst/>
            </a:prstTxWarp>
          </a:bodyPr>
          <a:lstStyle/>
          <a:p>
            <a:r>
              <a:rPr lang="en-US" sz="800" b="1"/>
              <a:t>Internet Browser Requirements :</a:t>
            </a:r>
            <a:endParaRPr lang="en-US" sz="800"/>
          </a:p>
          <a:p>
            <a:r>
              <a:rPr lang="en-US" sz="800"/>
              <a:t>•Google Chrome “Preferred Browser”</a:t>
            </a:r>
          </a:p>
          <a:p>
            <a:r>
              <a:rPr lang="en-US" sz="800"/>
              <a:t>•Microsoft Edge</a:t>
            </a:r>
          </a:p>
        </p:txBody>
      </p:sp>
      <p:pic>
        <p:nvPicPr>
          <p:cNvPr id="50183" name="Picture 7" descr="image001"/>
          <p:cNvPicPr>
            <a:picLocks noChangeAspect="1" noChangeArrowheads="1"/>
          </p:cNvPicPr>
          <p:nvPr/>
        </p:nvPicPr>
        <p:blipFill rotWithShape="1">
          <a:blip r:embed="rId5">
            <a:extLst>
              <a:ext uri="{28A0092B-C50C-407E-A947-70E740481C1C}">
                <a14:useLocalDpi xmlns:a14="http://schemas.microsoft.com/office/drawing/2010/main" val="0"/>
              </a:ext>
            </a:extLst>
          </a:blip>
          <a:srcRect l="2357" t="263" r="38729" b="1267"/>
          <a:stretch/>
        </p:blipFill>
        <p:spPr bwMode="auto">
          <a:xfrm>
            <a:off x="5149654" y="2911449"/>
            <a:ext cx="3781171" cy="1392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583FBB8F-9C62-4A5A-91AE-8E7D8D898170}"/>
              </a:ext>
            </a:extLst>
          </p:cNvPr>
          <p:cNvSpPr/>
          <p:nvPr/>
        </p:nvSpPr>
        <p:spPr bwMode="auto">
          <a:xfrm>
            <a:off x="76840" y="1"/>
            <a:ext cx="1214079" cy="199402"/>
          </a:xfrm>
          <a:prstGeom prst="rect">
            <a:avLst/>
          </a:prstGeom>
          <a:solidFill>
            <a:schemeClr val="bg1"/>
          </a:solid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s-MX" sz="1200" b="0" i="0" u="none" strike="noStrike" cap="none" normalizeH="0" baseline="0" err="1">
              <a:ln>
                <a:noFill/>
              </a:ln>
              <a:solidFill>
                <a:schemeClr val="tx1"/>
              </a:solidFill>
              <a:effectLst/>
            </a:endParaRPr>
          </a:p>
        </p:txBody>
      </p:sp>
      <p:pic>
        <p:nvPicPr>
          <p:cNvPr id="11" name="Picture 10">
            <a:extLst>
              <a:ext uri="{FF2B5EF4-FFF2-40B4-BE49-F238E27FC236}">
                <a16:creationId xmlns:a16="http://schemas.microsoft.com/office/drawing/2014/main" id="{47E07F14-C700-4901-991C-F0E1B9763CAA}"/>
              </a:ext>
            </a:extLst>
          </p:cNvPr>
          <p:cNvPicPr>
            <a:picLocks noChangeAspect="1"/>
          </p:cNvPicPr>
          <p:nvPr/>
        </p:nvPicPr>
        <p:blipFill>
          <a:blip r:embed="rId6"/>
          <a:stretch>
            <a:fillRect/>
          </a:stretch>
        </p:blipFill>
        <p:spPr>
          <a:xfrm>
            <a:off x="411161" y="1093909"/>
            <a:ext cx="4540505" cy="3287591"/>
          </a:xfrm>
          <a:prstGeom prst="rect">
            <a:avLst/>
          </a:prstGeom>
        </p:spPr>
      </p:pic>
      <p:sp>
        <p:nvSpPr>
          <p:cNvPr id="3" name="TextBox 2">
            <a:extLst>
              <a:ext uri="{FF2B5EF4-FFF2-40B4-BE49-F238E27FC236}">
                <a16:creationId xmlns:a16="http://schemas.microsoft.com/office/drawing/2014/main" id="{3BD56621-74C7-0625-A156-465FD5D86801}"/>
              </a:ext>
            </a:extLst>
          </p:cNvPr>
          <p:cNvSpPr txBox="1"/>
          <p:nvPr/>
        </p:nvSpPr>
        <p:spPr>
          <a:xfrm>
            <a:off x="5143500" y="2474176"/>
            <a:ext cx="2341756" cy="40011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1450" indent="-171450">
              <a:lnSpc>
                <a:spcPct val="110000"/>
              </a:lnSpc>
              <a:spcAft>
                <a:spcPts val="500"/>
              </a:spcAft>
              <a:buFont typeface="Arial" panose="020B0604020202020204" pitchFamily="34" charset="0"/>
              <a:buChar char="•"/>
            </a:pPr>
            <a:r>
              <a:rPr lang="en-US" sz="1200"/>
              <a:t>Alternate access link direct to portal - </a:t>
            </a:r>
            <a:r>
              <a:rPr lang="en-US" sz="1200">
                <a:ea typeface="+mn-lt"/>
                <a:cs typeface="+mn-lt"/>
              </a:rPr>
              <a:t>https://dsctop.dhl.com/</a:t>
            </a:r>
            <a:endParaRPr lang="en-US" sz="1200" err="1"/>
          </a:p>
        </p:txBody>
      </p:sp>
    </p:spTree>
    <p:extLst>
      <p:ext uri="{BB962C8B-B14F-4D97-AF65-F5344CB8AC3E}">
        <p14:creationId xmlns:p14="http://schemas.microsoft.com/office/powerpoint/2010/main" val="1401506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0CB22-D582-B32E-C495-27C53C9B7C60}"/>
              </a:ext>
            </a:extLst>
          </p:cNvPr>
          <p:cNvSpPr>
            <a:spLocks noGrp="1"/>
          </p:cNvSpPr>
          <p:nvPr>
            <p:ph type="title"/>
          </p:nvPr>
        </p:nvSpPr>
        <p:spPr/>
        <p:txBody>
          <a:bodyPr/>
          <a:lstStyle/>
          <a:p>
            <a:r>
              <a:rPr lang="en-US"/>
              <a:t>Flow of Events in TOP</a:t>
            </a:r>
          </a:p>
        </p:txBody>
      </p:sp>
      <p:sp>
        <p:nvSpPr>
          <p:cNvPr id="3" name="Footer Placeholder 2">
            <a:extLst>
              <a:ext uri="{FF2B5EF4-FFF2-40B4-BE49-F238E27FC236}">
                <a16:creationId xmlns:a16="http://schemas.microsoft.com/office/drawing/2014/main" id="{394CD037-FA26-F6FB-1D8B-091D4B79359D}"/>
              </a:ext>
            </a:extLst>
          </p:cNvPr>
          <p:cNvSpPr>
            <a:spLocks noGrp="1"/>
          </p:cNvSpPr>
          <p:nvPr>
            <p:ph type="ftr" sz="quarter" idx="3"/>
          </p:nvPr>
        </p:nvSpPr>
        <p:spPr/>
        <p:txBody>
          <a:bodyPr/>
          <a:lstStyle/>
          <a:p>
            <a:r>
              <a:rPr lang="en-US"/>
              <a:t>Confidential and Proprietary of DHL Supply Chain- DHL Supply Chain Transport Order Portal (TOP) User Guide | Harley Davidson Supplier  </a:t>
            </a:r>
          </a:p>
        </p:txBody>
      </p:sp>
      <p:sp>
        <p:nvSpPr>
          <p:cNvPr id="4" name="Text Placeholder 3">
            <a:extLst>
              <a:ext uri="{FF2B5EF4-FFF2-40B4-BE49-F238E27FC236}">
                <a16:creationId xmlns:a16="http://schemas.microsoft.com/office/drawing/2014/main" id="{4B03C6DE-CA5D-3AE6-4B29-73B758511AC0}"/>
              </a:ext>
            </a:extLst>
          </p:cNvPr>
          <p:cNvSpPr>
            <a:spLocks noGrp="1"/>
          </p:cNvSpPr>
          <p:nvPr>
            <p:ph type="body" sz="quarter" idx="11"/>
          </p:nvPr>
        </p:nvSpPr>
        <p:spPr/>
        <p:txBody>
          <a:bodyPr vert="horz" lIns="0" tIns="0" rIns="0" bIns="0" rtlCol="0" anchor="t">
            <a:noAutofit/>
          </a:bodyPr>
          <a:lstStyle/>
          <a:p>
            <a:pPr marL="171450" indent="-171450">
              <a:buChar char="•"/>
            </a:pPr>
            <a:endParaRPr lang="en-US"/>
          </a:p>
          <a:p>
            <a:pPr marL="220345" indent="-228600"/>
            <a:endParaRPr lang="en-US"/>
          </a:p>
          <a:p>
            <a:pPr marL="220345" indent="-228600"/>
            <a:endParaRPr lang="en-US"/>
          </a:p>
        </p:txBody>
      </p:sp>
      <p:sp>
        <p:nvSpPr>
          <p:cNvPr id="5" name="TextBox 4">
            <a:extLst>
              <a:ext uri="{FF2B5EF4-FFF2-40B4-BE49-F238E27FC236}">
                <a16:creationId xmlns:a16="http://schemas.microsoft.com/office/drawing/2014/main" id="{5395D34A-8319-46D4-8468-6975A2FDD76B}"/>
              </a:ext>
            </a:extLst>
          </p:cNvPr>
          <p:cNvSpPr txBox="1"/>
          <p:nvPr/>
        </p:nvSpPr>
        <p:spPr>
          <a:xfrm>
            <a:off x="397262" y="1149969"/>
            <a:ext cx="8363414" cy="146912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28600" indent="-228600">
              <a:lnSpc>
                <a:spcPct val="110000"/>
              </a:lnSpc>
              <a:spcAft>
                <a:spcPts val="500"/>
              </a:spcAft>
              <a:buAutoNum type="arabicParenR"/>
            </a:pPr>
            <a:r>
              <a:rPr lang="en-US" sz="1200"/>
              <a:t>Supplier will login to TOP and submit their ready to ship (RTS) </a:t>
            </a:r>
            <a:endParaRPr lang="en-US"/>
          </a:p>
          <a:p>
            <a:pPr marL="228600" indent="-228600">
              <a:lnSpc>
                <a:spcPct val="110000"/>
              </a:lnSpc>
              <a:spcAft>
                <a:spcPts val="500"/>
              </a:spcAft>
              <a:buAutoNum type="arabicParenR"/>
            </a:pPr>
            <a:r>
              <a:rPr lang="en-US" sz="1200"/>
              <a:t>DHL will tender the shipment to the carrier using the proper mode</a:t>
            </a:r>
          </a:p>
          <a:p>
            <a:pPr marL="228600" indent="-228600">
              <a:lnSpc>
                <a:spcPct val="110000"/>
              </a:lnSpc>
              <a:spcAft>
                <a:spcPts val="500"/>
              </a:spcAft>
              <a:buAutoNum type="arabicParenR"/>
            </a:pPr>
            <a:r>
              <a:rPr lang="en-US" sz="1200"/>
              <a:t>Carrier accepts the tender</a:t>
            </a:r>
          </a:p>
          <a:p>
            <a:pPr marL="228600" indent="-228600">
              <a:lnSpc>
                <a:spcPct val="110000"/>
              </a:lnSpc>
              <a:spcAft>
                <a:spcPts val="500"/>
              </a:spcAft>
              <a:buAutoNum type="arabicParenR"/>
            </a:pPr>
            <a:r>
              <a:rPr lang="en-US" sz="1200"/>
              <a:t>Supplier will receive communication of who the carrier is and when the material will be picked up</a:t>
            </a:r>
          </a:p>
          <a:p>
            <a:pPr marL="228600" indent="-228600">
              <a:lnSpc>
                <a:spcPct val="110000"/>
              </a:lnSpc>
              <a:spcAft>
                <a:spcPts val="500"/>
              </a:spcAft>
              <a:buAutoNum type="arabicParenR"/>
            </a:pPr>
            <a:r>
              <a:rPr lang="en-US" sz="1200"/>
              <a:t>After physical dispatch of those goods, supplier is to submit their ASN. The ASN information is interfaced to DHL's system via EDI. The ASN process will not change</a:t>
            </a:r>
          </a:p>
        </p:txBody>
      </p:sp>
    </p:spTree>
    <p:extLst>
      <p:ext uri="{BB962C8B-B14F-4D97-AF65-F5344CB8AC3E}">
        <p14:creationId xmlns:p14="http://schemas.microsoft.com/office/powerpoint/2010/main" val="81187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4DEC04-59A7-351C-CEE2-E65CC328B587}"/>
              </a:ext>
            </a:extLst>
          </p:cNvPr>
          <p:cNvPicPr>
            <a:picLocks noChangeAspect="1"/>
          </p:cNvPicPr>
          <p:nvPr/>
        </p:nvPicPr>
        <p:blipFill>
          <a:blip r:embed="rId2"/>
          <a:stretch>
            <a:fillRect/>
          </a:stretch>
        </p:blipFill>
        <p:spPr>
          <a:xfrm>
            <a:off x="1365903" y="1327655"/>
            <a:ext cx="7278624" cy="1436671"/>
          </a:xfrm>
          <a:prstGeom prst="rect">
            <a:avLst/>
          </a:prstGeom>
        </p:spPr>
      </p:pic>
      <p:sp>
        <p:nvSpPr>
          <p:cNvPr id="2" name="Title 1"/>
          <p:cNvSpPr>
            <a:spLocks noGrp="1"/>
          </p:cNvSpPr>
          <p:nvPr>
            <p:ph type="title"/>
          </p:nvPr>
        </p:nvSpPr>
        <p:spPr/>
        <p:txBody>
          <a:bodyPr/>
          <a:lstStyle/>
          <a:p>
            <a:r>
              <a:rPr lang="en-US"/>
              <a:t>Order Review - Search</a:t>
            </a:r>
          </a:p>
        </p:txBody>
      </p:sp>
      <p:sp>
        <p:nvSpPr>
          <p:cNvPr id="10" name="Footer Placeholder 2"/>
          <p:cNvSpPr>
            <a:spLocks noGrp="1"/>
          </p:cNvSpPr>
          <p:nvPr>
            <p:ph type="ftr" sz="quarter" idx="3"/>
          </p:nvPr>
        </p:nvSpPr>
        <p:spPr>
          <a:xfrm>
            <a:off x="2088826" y="4644000"/>
            <a:ext cx="6281461" cy="156194"/>
          </a:xfrm>
        </p:spPr>
        <p:txBody>
          <a:bodyPr/>
          <a:lstStyle/>
          <a:p>
            <a:r>
              <a:rPr lang="en-US"/>
              <a:t>Confidential and Proprietary of DHL Supply Chain- DHL Supply Chain Transport Order Portal (TOP) User Guide | Harley Davidson Supplier  </a:t>
            </a:r>
          </a:p>
        </p:txBody>
      </p:sp>
      <p:sp>
        <p:nvSpPr>
          <p:cNvPr id="20" name="Rectangle 19">
            <a:extLst>
              <a:ext uri="{FF2B5EF4-FFF2-40B4-BE49-F238E27FC236}">
                <a16:creationId xmlns:a16="http://schemas.microsoft.com/office/drawing/2014/main" id="{2D35CB41-D15E-45EE-899D-F1621F887E81}"/>
              </a:ext>
            </a:extLst>
          </p:cNvPr>
          <p:cNvSpPr/>
          <p:nvPr/>
        </p:nvSpPr>
        <p:spPr bwMode="auto">
          <a:xfrm>
            <a:off x="76840" y="1"/>
            <a:ext cx="1214079" cy="199402"/>
          </a:xfrm>
          <a:prstGeom prst="rect">
            <a:avLst/>
          </a:prstGeom>
          <a:solidFill>
            <a:schemeClr val="bg1"/>
          </a:solidFill>
          <a:ln w="12700" cap="flat" cmpd="sng" algn="ctr">
            <a:no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s-MX" sz="1200" b="0" i="0" u="none" strike="noStrike" cap="none" normalizeH="0" baseline="0" err="1">
              <a:ln>
                <a:noFill/>
              </a:ln>
              <a:solidFill>
                <a:schemeClr val="tx1"/>
              </a:solidFill>
              <a:effectLst/>
            </a:endParaRPr>
          </a:p>
        </p:txBody>
      </p:sp>
      <p:sp>
        <p:nvSpPr>
          <p:cNvPr id="30" name="Line Callout 1 5">
            <a:extLst>
              <a:ext uri="{FF2B5EF4-FFF2-40B4-BE49-F238E27FC236}">
                <a16:creationId xmlns:a16="http://schemas.microsoft.com/office/drawing/2014/main" id="{FF23DB70-6622-47E3-A27C-387CEE7BEF5C}"/>
              </a:ext>
            </a:extLst>
          </p:cNvPr>
          <p:cNvSpPr/>
          <p:nvPr/>
        </p:nvSpPr>
        <p:spPr bwMode="auto">
          <a:xfrm>
            <a:off x="189109" y="1465036"/>
            <a:ext cx="1005840" cy="521413"/>
          </a:xfrm>
          <a:prstGeom prst="borderCallout1">
            <a:avLst>
              <a:gd name="adj1" fmla="val 50634"/>
              <a:gd name="adj2" fmla="val 100363"/>
              <a:gd name="adj3" fmla="val 41779"/>
              <a:gd name="adj4" fmla="val 121695"/>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lang="en-US" sz="800" b="1">
                <a:solidFill>
                  <a:schemeClr val="accent4"/>
                </a:solidFill>
              </a:rPr>
              <a:t>1)</a:t>
            </a:r>
            <a:r>
              <a:rPr lang="en-US" sz="800" b="1"/>
              <a:t> </a:t>
            </a:r>
            <a:r>
              <a:rPr lang="en-US" sz="800"/>
              <a:t>Navigate to the Purchase Orders tab of the application</a:t>
            </a:r>
            <a:endParaRPr kumimoji="0" lang="en-US" sz="800" b="0" i="0" u="none" strike="noStrike" cap="none" normalizeH="0" baseline="0">
              <a:ln>
                <a:noFill/>
              </a:ln>
              <a:solidFill>
                <a:schemeClr val="tx1"/>
              </a:solidFill>
              <a:effectLst/>
            </a:endParaRPr>
          </a:p>
        </p:txBody>
      </p:sp>
      <p:sp>
        <p:nvSpPr>
          <p:cNvPr id="31" name="Line Callout 1 7">
            <a:extLst>
              <a:ext uri="{FF2B5EF4-FFF2-40B4-BE49-F238E27FC236}">
                <a16:creationId xmlns:a16="http://schemas.microsoft.com/office/drawing/2014/main" id="{5E6A437C-FAD8-4493-A924-3400A1E2529C}"/>
              </a:ext>
            </a:extLst>
          </p:cNvPr>
          <p:cNvSpPr/>
          <p:nvPr/>
        </p:nvSpPr>
        <p:spPr bwMode="auto">
          <a:xfrm>
            <a:off x="189109" y="2100272"/>
            <a:ext cx="1005840" cy="457200"/>
          </a:xfrm>
          <a:prstGeom prst="borderCallout1">
            <a:avLst>
              <a:gd name="adj1" fmla="val 50634"/>
              <a:gd name="adj2" fmla="val 100363"/>
              <a:gd name="adj3" fmla="val -30775"/>
              <a:gd name="adj4" fmla="val 152836"/>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lang="en-US" sz="800" b="1">
                <a:solidFill>
                  <a:schemeClr val="accent4"/>
                </a:solidFill>
              </a:rPr>
              <a:t>2)</a:t>
            </a:r>
            <a:r>
              <a:rPr lang="en-US" sz="800"/>
              <a:t> Enter your order number or PO number here</a:t>
            </a:r>
            <a:endParaRPr kumimoji="0" lang="en-US" sz="800" b="0" i="0" u="none" strike="noStrike" cap="none" normalizeH="0" baseline="0">
              <a:ln>
                <a:noFill/>
              </a:ln>
              <a:solidFill>
                <a:schemeClr val="tx1"/>
              </a:solidFill>
              <a:effectLst/>
            </a:endParaRPr>
          </a:p>
        </p:txBody>
      </p:sp>
      <p:sp>
        <p:nvSpPr>
          <p:cNvPr id="32" name="Line Callout 1 8">
            <a:extLst>
              <a:ext uri="{FF2B5EF4-FFF2-40B4-BE49-F238E27FC236}">
                <a16:creationId xmlns:a16="http://schemas.microsoft.com/office/drawing/2014/main" id="{991AAC7A-FC64-41C3-99F1-61E09399C1AA}"/>
              </a:ext>
            </a:extLst>
          </p:cNvPr>
          <p:cNvSpPr/>
          <p:nvPr/>
        </p:nvSpPr>
        <p:spPr bwMode="auto">
          <a:xfrm>
            <a:off x="454684" y="2774701"/>
            <a:ext cx="1005840" cy="635236"/>
          </a:xfrm>
          <a:prstGeom prst="borderCallout1">
            <a:avLst>
              <a:gd name="adj1" fmla="val 47273"/>
              <a:gd name="adj2" fmla="val 100824"/>
              <a:gd name="adj3" fmla="val -55276"/>
              <a:gd name="adj4" fmla="val 120217"/>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lang="en-US" sz="800" b="1">
                <a:solidFill>
                  <a:schemeClr val="accent4"/>
                </a:solidFill>
              </a:rPr>
              <a:t>3)</a:t>
            </a:r>
            <a:r>
              <a:rPr lang="en-US" sz="800"/>
              <a:t> Click the box and then the </a:t>
            </a:r>
            <a:r>
              <a:rPr lang="en-US" sz="800">
                <a:solidFill>
                  <a:srgbClr val="FF0000"/>
                </a:solidFill>
              </a:rPr>
              <a:t>red </a:t>
            </a:r>
            <a:r>
              <a:rPr lang="en-US" sz="800"/>
              <a:t>release button on the corner</a:t>
            </a:r>
            <a:endParaRPr kumimoji="0" lang="en-US" sz="800" b="0" i="0" u="none" strike="noStrike" cap="none" normalizeH="0" baseline="0">
              <a:ln>
                <a:noFill/>
              </a:ln>
              <a:solidFill>
                <a:schemeClr val="tx1"/>
              </a:solidFill>
              <a:effectLst/>
            </a:endParaRPr>
          </a:p>
        </p:txBody>
      </p:sp>
      <p:sp>
        <p:nvSpPr>
          <p:cNvPr id="37" name="Line Callout 1 11">
            <a:extLst>
              <a:ext uri="{FF2B5EF4-FFF2-40B4-BE49-F238E27FC236}">
                <a16:creationId xmlns:a16="http://schemas.microsoft.com/office/drawing/2014/main" id="{16BFCC92-CEE8-4904-80ED-8001EE44B5E7}"/>
              </a:ext>
            </a:extLst>
          </p:cNvPr>
          <p:cNvSpPr/>
          <p:nvPr/>
        </p:nvSpPr>
        <p:spPr bwMode="auto">
          <a:xfrm>
            <a:off x="6873640" y="3545609"/>
            <a:ext cx="1171453" cy="894379"/>
          </a:xfrm>
          <a:prstGeom prst="borderCallout1">
            <a:avLst>
              <a:gd name="adj1" fmla="val -3374"/>
              <a:gd name="adj2" fmla="val 49835"/>
              <a:gd name="adj3" fmla="val -179041"/>
              <a:gd name="adj4" fmla="val 71695"/>
            </a:avLst>
          </a:prstGeom>
          <a:noFill/>
          <a:ln w="12700" cap="flat" cmpd="sng" algn="ctr">
            <a:solidFill>
              <a:schemeClr val="tx1"/>
            </a:solidFill>
            <a:prstDash val="solid"/>
            <a:round/>
            <a:headEnd type="none" w="med" len="med"/>
            <a:tailEnd type="none" w="med" len="med"/>
          </a:ln>
          <a:effectLst/>
        </p:spPr>
        <p:txBody>
          <a:bodyPr vert="horz" wrap="square" lIns="72000" tIns="36000" rIns="36000" bIns="36000" numCol="1" rtlCol="0" anchor="t"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lang="en-US" sz="800" b="1">
                <a:solidFill>
                  <a:schemeClr val="accent4"/>
                </a:solidFill>
              </a:rPr>
              <a:t>4)</a:t>
            </a:r>
            <a:r>
              <a:rPr lang="en-US" sz="800"/>
              <a:t> Supplier can search without knowing their PO # by clicking the filter and entering their vendor ID or destination </a:t>
            </a:r>
            <a:r>
              <a:rPr lang="en-US" sz="800">
                <a:solidFill>
                  <a:srgbClr val="FF0000"/>
                </a:solidFill>
              </a:rPr>
              <a:t>(refer to next page for instructions) </a:t>
            </a:r>
            <a:endParaRPr kumimoji="0" lang="en-US" sz="800" b="0" i="0" u="none" strike="noStrike" cap="none" normalizeH="0" baseline="0">
              <a:ln>
                <a:noFill/>
              </a:ln>
              <a:solidFill>
                <a:srgbClr val="FF0000"/>
              </a:solidFill>
              <a:effectLst/>
            </a:endParaRPr>
          </a:p>
        </p:txBody>
      </p:sp>
    </p:spTree>
    <p:extLst>
      <p:ext uri="{BB962C8B-B14F-4D97-AF65-F5344CB8AC3E}">
        <p14:creationId xmlns:p14="http://schemas.microsoft.com/office/powerpoint/2010/main" val="8455033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Gb1vl7K1wC7q77OxwbhQl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385RUk69lEEph4Yz8MMf5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UGI.b6pwCIGYLhZST7ER9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zporMvKcdxV7D_5G3uA1D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QokaAPMb58rl_IzBC0sfi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SijSnVGnT2t1siJyv.Ufy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3HvROfTTiot6q_XXl1IFy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7kbHLHdRuinVtH82xvWWC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ElYp7ySz7KJLbKUQ_1.ro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BgBWZtfXJNrTdMcxoNSBP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FbbxRTxpzLy5RRvtkKF7i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06ULUoTviKzW43jBuxXBV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Bl_Ax5L5XZpjbEjC_mSbY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8I9oDlu_bhxQpZKT0jwRI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c0SgkKQqnQ2oCN0FLfhVR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VdaJenGNz4b3FiC7Zfn1M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v2CVQWN3PF0KgL9TcyRd.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uHdkHR2Z_YBhXQq9x.WB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kFGczGxogCcn0eHaLnLpr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IRL4cI2eODgKWvOJmCx66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ke.waUVpvHbMBz4Exfgg0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wlRKuiSfNPvKeScojqEfs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y9B8N6YlzXrAXbNkfd0yqw"/>
</p:tagLst>
</file>

<file path=ppt/theme/theme1.xml><?xml version="1.0" encoding="utf-8"?>
<a:theme xmlns:a="http://schemas.openxmlformats.org/drawingml/2006/main" name="DHL_PPT_16x9">
  <a:themeElements>
    <a:clrScheme name="hyperlinks">
      <a:dk1>
        <a:srgbClr val="000000"/>
      </a:dk1>
      <a:lt1>
        <a:srgbClr val="FFFFFF"/>
      </a:lt1>
      <a:dk2>
        <a:srgbClr val="B2B2B2"/>
      </a:dk2>
      <a:lt2>
        <a:srgbClr val="DADADA"/>
      </a:lt2>
      <a:accent1>
        <a:srgbClr val="969696"/>
      </a:accent1>
      <a:accent2>
        <a:srgbClr val="696969"/>
      </a:accent2>
      <a:accent3>
        <a:srgbClr val="FFCC00"/>
      </a:accent3>
      <a:accent4>
        <a:srgbClr val="D40511"/>
      </a:accent4>
      <a:accent5>
        <a:srgbClr val="EAEAEA"/>
      </a:accent5>
      <a:accent6>
        <a:srgbClr val="F8F8F8"/>
      </a:accent6>
      <a:hlink>
        <a:srgbClr val="000000"/>
      </a:hlink>
      <a:folHlink>
        <a:srgbClr val="000000"/>
      </a:folHlink>
    </a:clrScheme>
    <a:fontScheme name="DPDHL">
      <a:majorFont>
        <a:latin typeface="Delivery"/>
        <a:ea typeface=""/>
        <a:cs typeface=""/>
      </a:majorFont>
      <a:minorFont>
        <a:latin typeface="Delivery"/>
        <a:ea typeface=""/>
        <a:cs typeface=""/>
      </a:minorFont>
    </a:fontScheme>
    <a:fmtScheme name="Larissa Klassisch 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12700" cap="flat" cmpd="sng" algn="ctr">
          <a:noFill/>
          <a:prstDash val="solid"/>
          <a:round/>
          <a:headEnd type="none" w="med" len="med"/>
          <a:tailEnd type="none" w="med" len="med"/>
        </a:ln>
        <a:effectLst/>
      </a:spPr>
      <a:bodyPr vert="horz" wrap="square" lIns="72000" tIns="36000" rIns="36000" bIns="36000" numCol="1" rtlCol="0" anchor="t" anchorCtr="0" compatLnSpc="1">
        <a:prstTxWarp prst="textNoShape">
          <a:avLst/>
        </a:prstTxWarp>
      </a:bodyPr>
      <a:lstStyle>
        <a:defPPr marL="0" marR="0" indent="0" algn="l" defTabSz="995363" rtl="0" eaLnBrk="0" fontAlgn="base" latinLnBrk="0" hangingPunct="0">
          <a:lnSpc>
            <a:spcPct val="100000"/>
          </a:lnSpc>
          <a:spcBef>
            <a:spcPct val="0"/>
          </a:spcBef>
          <a:spcAft>
            <a:spcPct val="0"/>
          </a:spcAft>
          <a:buClrTx/>
          <a:buSzTx/>
          <a:buFontTx/>
          <a:buNone/>
          <a:tabLst/>
          <a:defRPr kumimoji="0" sz="1200" b="0" i="0" u="none" strike="noStrike" cap="none" normalizeH="0" baseline="0" dirty="0" err="1" smtClean="0">
            <a:ln>
              <a:noFill/>
            </a:ln>
            <a:solidFill>
              <a:schemeClr val="tx1"/>
            </a:solidFill>
            <a:effectLst/>
          </a:defRPr>
        </a:defPPr>
      </a:lstStyle>
    </a:spDef>
    <a:lnDef>
      <a:spPr bwMode="auto">
        <a:solidFill>
          <a:schemeClr val="bg1"/>
        </a:solidFill>
        <a:ln w="12700" cap="flat" cmpd="sng" algn="ctr">
          <a:solidFill>
            <a:schemeClr val="accent2"/>
          </a:solidFill>
          <a:prstDash val="solid"/>
          <a:round/>
          <a:headEnd type="none" w="med" len="med"/>
          <a:tailEnd type="none" w="med" len="med"/>
        </a:ln>
        <a:effectLst/>
      </a:spPr>
      <a:bodyPr/>
      <a:lstStyle/>
    </a:lnDef>
    <a:txDef>
      <a:spPr>
        <a:noFill/>
      </a:spPr>
      <a:bodyPr wrap="square" lIns="0" tIns="0" rIns="0" bIns="0" rtlCol="0">
        <a:spAutoFit/>
      </a:bodyPr>
      <a:lstStyle>
        <a:defPPr>
          <a:lnSpc>
            <a:spcPct val="110000"/>
          </a:lnSpc>
          <a:spcAft>
            <a:spcPts val="500"/>
          </a:spcAft>
          <a:defRPr sz="1200" dirty="0" err="1" smtClean="0"/>
        </a:defPPr>
      </a:lstStyle>
    </a:txDef>
  </a:objectDefaults>
  <a:extraClrSchemeLst>
    <a:extraClrScheme>
      <a:clrScheme name="DPDHL_2010_color_scheme">
        <a:dk1>
          <a:srgbClr val="000000"/>
        </a:dk1>
        <a:lt1>
          <a:srgbClr val="FFFFFF"/>
        </a:lt1>
        <a:dk2>
          <a:srgbClr val="B2B2B2"/>
        </a:dk2>
        <a:lt2>
          <a:srgbClr val="DADADA"/>
        </a:lt2>
        <a:accent1>
          <a:srgbClr val="969696"/>
        </a:accent1>
        <a:accent2>
          <a:srgbClr val="696969"/>
        </a:accent2>
        <a:accent3>
          <a:srgbClr val="FFCC00"/>
        </a:accent3>
        <a:accent4>
          <a:srgbClr val="D40511"/>
        </a:accent4>
        <a:accent5>
          <a:srgbClr val="EAEAEA"/>
        </a:accent5>
        <a:accent6>
          <a:srgbClr val="F8F8F8"/>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100% Postyellow">
      <a:srgbClr val="FFCC00"/>
    </a:custClr>
    <a:custClr name="70% Postyellow">
      <a:srgbClr val="FFDB4C"/>
    </a:custClr>
    <a:custClr name="45% Postyellow">
      <a:srgbClr val="FFE88C"/>
    </a:custClr>
    <a:custClr name="20% Postyellow">
      <a:srgbClr val="FFF5CC"/>
    </a:custClr>
    <a:custClr name="None">
      <a:srgbClr val="FFFFFF"/>
    </a:custClr>
    <a:custClr name="DHL Red">
      <a:srgbClr val="D40511"/>
    </a:custClr>
    <a:custClr name="None">
      <a:srgbClr val="FFFFFF"/>
    </a:custClr>
    <a:custClr name="None">
      <a:srgbClr val="FFFFFF"/>
    </a:custClr>
    <a:custClr name="None">
      <a:srgbClr val="FFFFFF"/>
    </a:custClr>
    <a:custClr name="None">
      <a:srgbClr val="FFFFFF"/>
    </a:custClr>
    <a:custClr name="Black">
      <a:srgbClr val="000000"/>
    </a:custClr>
    <a:custClr name="60% Black">
      <a:srgbClr val="666666"/>
    </a:custClr>
    <a:custClr name="40% Black">
      <a:srgbClr val="999999"/>
    </a:custClr>
    <a:custClr name="25% Black">
      <a:srgbClr val="BFBFBF"/>
    </a:custClr>
    <a:custClr name="8% Black">
      <a:srgbClr val="E4E4E4"/>
    </a:custClr>
    <a:custClr name="None">
      <a:srgbClr val="FFFFFF"/>
    </a:custClr>
    <a:custClr name="None">
      <a:srgbClr val="FFFFFF"/>
    </a:custClr>
    <a:custClr name="None">
      <a:srgbClr val="FFFFFF"/>
    </a:custClr>
    <a:custClr name="None">
      <a:srgbClr val="FFFFFF"/>
    </a:custClr>
    <a:custClr name="None">
      <a:srgbClr val="FFFFFF"/>
    </a:custClr>
  </a:custClrLst>
  <a:extLst>
    <a:ext uri="{05A4C25C-085E-4340-85A3-A5531E510DB2}">
      <thm15:themeFamily xmlns:thm15="http://schemas.microsoft.com/office/thememl/2012/main" name="DHL_PPT_16x9 - OK.potx" id="{3702A1B1-346B-474A-8FAD-00E97BE9B375}" vid="{1AC30758-460E-46BA-B6FC-78BF402DC0D4}"/>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6357DE9554B14F91BD8503FB205FED" ma:contentTypeVersion="12" ma:contentTypeDescription="Create a new document." ma:contentTypeScope="" ma:versionID="78f187236cc5a19294f387971361ee59">
  <xsd:schema xmlns:xsd="http://www.w3.org/2001/XMLSchema" xmlns:xs="http://www.w3.org/2001/XMLSchema" xmlns:p="http://schemas.microsoft.com/office/2006/metadata/properties" xmlns:ns2="85abd33b-05e1-4c2b-816b-b8b9c5903ffb" xmlns:ns3="ee1c3b47-3674-499a-b9b0-0f891116bb1c" targetNamespace="http://schemas.microsoft.com/office/2006/metadata/properties" ma:root="true" ma:fieldsID="f2a3ee66188cd1323d30c1bcc4daa909" ns2:_="" ns3:_="">
    <xsd:import namespace="85abd33b-05e1-4c2b-816b-b8b9c5903ffb"/>
    <xsd:import namespace="ee1c3b47-3674-499a-b9b0-0f891116bb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SearchPropertie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abd33b-05e1-4c2b-816b-b8b9c5903f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1c3b47-3674-499a-b9b0-0f891116bb1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ee1c3b47-3674-499a-b9b0-0f891116bb1c">
      <UserInfo>
        <DisplayName/>
        <AccountId xsi:nil="true"/>
        <AccountType/>
      </UserInfo>
    </SharedWithUsers>
  </documentManagement>
</p:properties>
</file>

<file path=customXml/itemProps1.xml><?xml version="1.0" encoding="utf-8"?>
<ds:datastoreItem xmlns:ds="http://schemas.openxmlformats.org/officeDocument/2006/customXml" ds:itemID="{05F2AE1D-46AA-44F4-BF29-B3091A52AB78}">
  <ds:schemaRefs>
    <ds:schemaRef ds:uri="85abd33b-05e1-4c2b-816b-b8b9c5903ffb"/>
    <ds:schemaRef ds:uri="ee1c3b47-3674-499a-b9b0-0f891116bb1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C34A0CE-7C15-4C1C-ABCA-EE55AA670393}">
  <ds:schemaRefs>
    <ds:schemaRef ds:uri="http://schemas.microsoft.com/sharepoint/v3/contenttype/forms"/>
  </ds:schemaRefs>
</ds:datastoreItem>
</file>

<file path=customXml/itemProps3.xml><?xml version="1.0" encoding="utf-8"?>
<ds:datastoreItem xmlns:ds="http://schemas.openxmlformats.org/officeDocument/2006/customXml" ds:itemID="{1196077A-FE35-43D8-823E-7B8B45A108FF}">
  <ds:schemaRefs>
    <ds:schemaRef ds:uri="http://www.w3.org/XML/1998/namespace"/>
    <ds:schemaRef ds:uri="http://purl.org/dc/elements/1.1/"/>
    <ds:schemaRef ds:uri="http://purl.org/dc/dcmitype/"/>
    <ds:schemaRef ds:uri="http://schemas.microsoft.com/office/2006/documentManagement/types"/>
    <ds:schemaRef ds:uri="85abd33b-05e1-4c2b-816b-b8b9c5903ffb"/>
    <ds:schemaRef ds:uri="http://schemas.openxmlformats.org/package/2006/metadata/core-properties"/>
    <ds:schemaRef ds:uri="http://purl.org/dc/terms/"/>
    <ds:schemaRef ds:uri="http://schemas.microsoft.com/office/infopath/2007/PartnerControls"/>
    <ds:schemaRef ds:uri="ee1c3b47-3674-499a-b9b0-0f891116bb1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DHL_PPT_16x9</Template>
  <Application>Microsoft Office PowerPoint</Application>
  <PresentationFormat>On-screen Show (16:9)</PresentationFormat>
  <Slides>25</Slides>
  <Notes>4</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DHL_PPT_16x9</vt:lpstr>
      <vt:lpstr>DHL Supply Chain Transport Order Portal (TOP) </vt:lpstr>
      <vt:lpstr>Project Apollo and TOP</vt:lpstr>
      <vt:lpstr>PowerPoint Presentation</vt:lpstr>
      <vt:lpstr>Supplier Requirements</vt:lpstr>
      <vt:lpstr>The Transport order portal (TOP)-  Step by Step PORTAL NAVIGATION</vt:lpstr>
      <vt:lpstr>When to use TOP</vt:lpstr>
      <vt:lpstr>Access to TOP</vt:lpstr>
      <vt:lpstr>Flow of Events in TOP</vt:lpstr>
      <vt:lpstr>Order Review - Search</vt:lpstr>
      <vt:lpstr>Getting Started and Navigation – </vt:lpstr>
      <vt:lpstr>Order Review - Search</vt:lpstr>
      <vt:lpstr>Release Order – Pickup and Delivery </vt:lpstr>
      <vt:lpstr>Order Modification- Ship Units</vt:lpstr>
      <vt:lpstr>Order Modification- General Information  / References and Remarks</vt:lpstr>
      <vt:lpstr>References and Remarks- Special Instructions: </vt:lpstr>
      <vt:lpstr>Release</vt:lpstr>
      <vt:lpstr>Order Listing Status Symbols</vt:lpstr>
      <vt:lpstr>Purchase Orders- Sorting of Lists</vt:lpstr>
      <vt:lpstr>Order Review - Detail</vt:lpstr>
      <vt:lpstr>Order Review - Detail</vt:lpstr>
      <vt:lpstr>Troubleshooting and tips</vt:lpstr>
      <vt:lpstr>Troubleshooting and Tips- TOP Portal</vt:lpstr>
      <vt:lpstr>DHL Email Contact</vt:lpstr>
      <vt:lpstr>DHL Responsibilities </vt:lpstr>
      <vt:lpstr>Thank you</vt:lpstr>
    </vt:vector>
  </TitlesOfParts>
  <Company>DHL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note: Important instructions for information classification</dc:title>
  <dc:creator>JB Lingle (DHL Supply Chain)</dc:creator>
  <cp:keywords>16 to 9</cp:keywords>
  <cp:revision>12</cp:revision>
  <dcterms:created xsi:type="dcterms:W3CDTF">2019-10-31T16:09:05Z</dcterms:created>
  <dcterms:modified xsi:type="dcterms:W3CDTF">2023-12-04T21:36:21Z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fzeichnungsdatum">
    <vt:lpwstr>July 2017</vt:lpwstr>
  </property>
  <property fmtid="{D5CDD505-2E9C-101B-9397-08002B2CF9AE}" pid="3" name="Dokumentnummer">
    <vt:lpwstr>3.0</vt:lpwstr>
  </property>
  <property fmtid="{D5CDD505-2E9C-101B-9397-08002B2CF9AE}" pid="4" name="Office">
    <vt:lpwstr>2007/2010</vt:lpwstr>
  </property>
  <property fmtid="{D5CDD505-2E9C-101B-9397-08002B2CF9AE}" pid="5" name="Job No">
    <vt:lpwstr>62557</vt:lpwstr>
  </property>
  <property fmtid="{D5CDD505-2E9C-101B-9397-08002B2CF9AE}" pid="6" name="ContentTypeId">
    <vt:lpwstr>0x010100A66357DE9554B14F91BD8503FB205FED</vt:lpwstr>
  </property>
  <property fmtid="{D5CDD505-2E9C-101B-9397-08002B2CF9AE}" pid="7" name="MSIP_Label_736915f3-2f02-4945-8997-f2963298db46_Enabled">
    <vt:lpwstr>true</vt:lpwstr>
  </property>
  <property fmtid="{D5CDD505-2E9C-101B-9397-08002B2CF9AE}" pid="8" name="MSIP_Label_736915f3-2f02-4945-8997-f2963298db46_SetDate">
    <vt:lpwstr>2023-08-09T12:27:45Z</vt:lpwstr>
  </property>
  <property fmtid="{D5CDD505-2E9C-101B-9397-08002B2CF9AE}" pid="9" name="MSIP_Label_736915f3-2f02-4945-8997-f2963298db46_Method">
    <vt:lpwstr>Standard</vt:lpwstr>
  </property>
  <property fmtid="{D5CDD505-2E9C-101B-9397-08002B2CF9AE}" pid="10" name="MSIP_Label_736915f3-2f02-4945-8997-f2963298db46_Name">
    <vt:lpwstr>Internal</vt:lpwstr>
  </property>
  <property fmtid="{D5CDD505-2E9C-101B-9397-08002B2CF9AE}" pid="11" name="MSIP_Label_736915f3-2f02-4945-8997-f2963298db46_SiteId">
    <vt:lpwstr>cd99fef8-1cd3-4a2a-9bdf-15531181d65e</vt:lpwstr>
  </property>
  <property fmtid="{D5CDD505-2E9C-101B-9397-08002B2CF9AE}" pid="12" name="MSIP_Label_736915f3-2f02-4945-8997-f2963298db46_ActionId">
    <vt:lpwstr>c87f28b7-a5c0-4042-ad11-95f47a09803b</vt:lpwstr>
  </property>
  <property fmtid="{D5CDD505-2E9C-101B-9397-08002B2CF9AE}" pid="13" name="MSIP_Label_736915f3-2f02-4945-8997-f2963298db46_ContentBits">
    <vt:lpwstr>1</vt:lpwstr>
  </property>
  <property fmtid="{D5CDD505-2E9C-101B-9397-08002B2CF9AE}" pid="14" name="Order">
    <vt:r8>25900</vt:r8>
  </property>
  <property fmtid="{D5CDD505-2E9C-101B-9397-08002B2CF9AE}" pid="15" name="xd_ProgID">
    <vt:lpwstr/>
  </property>
  <property fmtid="{D5CDD505-2E9C-101B-9397-08002B2CF9AE}" pid="16" name="ComplianceAssetId">
    <vt:lpwstr/>
  </property>
  <property fmtid="{D5CDD505-2E9C-101B-9397-08002B2CF9AE}" pid="17" name="TemplateUrl">
    <vt:lpwstr/>
  </property>
  <property fmtid="{D5CDD505-2E9C-101B-9397-08002B2CF9AE}" pid="18" name="_ExtendedDescription">
    <vt:lpwstr/>
  </property>
  <property fmtid="{D5CDD505-2E9C-101B-9397-08002B2CF9AE}" pid="19" name="TriggerFlowInfo">
    <vt:lpwstr/>
  </property>
  <property fmtid="{D5CDD505-2E9C-101B-9397-08002B2CF9AE}" pid="20" name="xd_Signature">
    <vt:bool>false</vt:bool>
  </property>
</Properties>
</file>