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3"/>
  </p:notesMasterIdLst>
  <p:handoutMasterIdLst>
    <p:handoutMasterId r:id="rId34"/>
  </p:handoutMasterIdLst>
  <p:sldIdLst>
    <p:sldId id="256" r:id="rId5"/>
    <p:sldId id="383" r:id="rId6"/>
    <p:sldId id="346" r:id="rId7"/>
    <p:sldId id="275" r:id="rId8"/>
    <p:sldId id="2147473805" r:id="rId9"/>
    <p:sldId id="259" r:id="rId10"/>
    <p:sldId id="2147473806" r:id="rId11"/>
    <p:sldId id="371" r:id="rId12"/>
    <p:sldId id="2147483639" r:id="rId13"/>
    <p:sldId id="2147483642" r:id="rId14"/>
    <p:sldId id="315" r:id="rId15"/>
    <p:sldId id="373" r:id="rId16"/>
    <p:sldId id="317" r:id="rId17"/>
    <p:sldId id="2147483643" r:id="rId18"/>
    <p:sldId id="307" r:id="rId19"/>
    <p:sldId id="324" r:id="rId20"/>
    <p:sldId id="372" r:id="rId21"/>
    <p:sldId id="378" r:id="rId22"/>
    <p:sldId id="362" r:id="rId23"/>
    <p:sldId id="333" r:id="rId24"/>
    <p:sldId id="271" r:id="rId25"/>
    <p:sldId id="2147483644" r:id="rId26"/>
    <p:sldId id="302" r:id="rId27"/>
    <p:sldId id="280" r:id="rId28"/>
    <p:sldId id="329" r:id="rId29"/>
    <p:sldId id="380" r:id="rId30"/>
    <p:sldId id="381" r:id="rId31"/>
    <p:sldId id="379" r:id="rId32"/>
  </p:sldIdLst>
  <p:sldSz cx="9144000" cy="5143500" type="screen16x9"/>
  <p:notesSz cx="7010400" cy="9296400"/>
  <p:embeddedFontLst>
    <p:embeddedFont>
      <p:font typeface="Delivery" panose="020B0604020202020204" charset="0"/>
      <p:regular r:id="rId35"/>
      <p:bold r:id="rId36"/>
      <p:italic r:id="rId37"/>
      <p:boldItalic r:id="rId38"/>
    </p:embeddedFont>
  </p:embeddedFontLst>
  <p:custDataLst>
    <p:tags r:id="rId3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2">
          <p15:clr>
            <a:srgbClr val="A4A3A4"/>
          </p15:clr>
        </p15:guide>
        <p15:guide id="2" orient="horz" pos="3027">
          <p15:clr>
            <a:srgbClr val="A4A3A4"/>
          </p15:clr>
        </p15:guide>
        <p15:guide id="3" orient="horz" pos="166">
          <p15:clr>
            <a:srgbClr val="A4A3A4"/>
          </p15:clr>
        </p15:guide>
        <p15:guide id="4" orient="horz" pos="573">
          <p15:clr>
            <a:srgbClr val="A4A3A4"/>
          </p15:clr>
        </p15:guide>
        <p15:guide id="5" orient="horz" pos="2765">
          <p15:clr>
            <a:srgbClr val="A4A3A4"/>
          </p15:clr>
        </p15:guide>
        <p15:guide id="6" orient="horz" pos="480">
          <p15:clr>
            <a:srgbClr val="A4A3A4"/>
          </p15:clr>
        </p15:guide>
        <p15:guide id="7" orient="horz" pos="303">
          <p15:clr>
            <a:srgbClr val="A4A3A4"/>
          </p15:clr>
        </p15:guide>
        <p15:guide id="8" orient="horz" pos="3128">
          <p15:clr>
            <a:srgbClr val="A4A3A4"/>
          </p15:clr>
        </p15:guide>
        <p15:guide id="9" orient="horz" pos="2528">
          <p15:clr>
            <a:srgbClr val="A4A3A4"/>
          </p15:clr>
        </p15:guide>
        <p15:guide id="10" pos="2812">
          <p15:clr>
            <a:srgbClr val="A4A3A4"/>
          </p15:clr>
        </p15:guide>
        <p15:guide id="11" pos="5646">
          <p15:clr>
            <a:srgbClr val="A4A3A4"/>
          </p15:clr>
        </p15:guide>
        <p15:guide id="12" pos="261">
          <p15:clr>
            <a:srgbClr val="A4A3A4"/>
          </p15:clr>
        </p15:guide>
        <p15:guide id="13" pos="2949">
          <p15:clr>
            <a:srgbClr val="A4A3A4"/>
          </p15:clr>
        </p15:guide>
        <p15:guide id="14" pos="113">
          <p15:clr>
            <a:srgbClr val="A4A3A4"/>
          </p15:clr>
        </p15:guide>
        <p15:guide id="15" pos="5500">
          <p15:clr>
            <a:srgbClr val="A4A3A4"/>
          </p15:clr>
        </p15:guide>
        <p15:guide id="16" pos="5281">
          <p15:clr>
            <a:srgbClr val="A4A3A4"/>
          </p15:clr>
        </p15:guide>
        <p15:guide id="17" orient="horz" pos="690">
          <p15:clr>
            <a:srgbClr val="A4A3A4"/>
          </p15:clr>
        </p15:guide>
        <p15:guide id="18" orient="horz" pos="68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51C42-886C-4B5B-887A-6F1D24AF371A}" v="4" dt="2025-10-30T21:01:30.966"/>
  </p1510:revLst>
</p1510:revInfo>
</file>

<file path=ppt/tableStyles.xml><?xml version="1.0" encoding="utf-8"?>
<a:tblStyleLst xmlns:a="http://schemas.openxmlformats.org/drawingml/2006/main" def="{5C22544A-7EE6-4342-B048-85BDC9FD1C3A}">
  <a:tblStyle styleId="{E969EC77-1B40-4C77-A995-AF05D22D4D0E}" styleName="DPDHL Table White BG">
    <a:tblBg>
      <a:fill>
        <a:noFill/>
      </a:fill>
    </a:tblBg>
    <a:wholeTbl>
      <a:tcTxStyle>
        <a:fontRef idx="minor"/>
        <a:schemeClr val="accent2"/>
      </a:tcTxStyle>
      <a:tcStyle>
        <a:tcBdr>
          <a:left>
            <a:ln>
              <a:noFill/>
            </a:ln>
          </a:left>
          <a:right>
            <a:ln>
              <a:noFill/>
            </a:ln>
          </a:right>
          <a:top>
            <a:ln>
              <a:noFill/>
            </a:ln>
          </a:top>
          <a:bottom>
            <a:ln>
              <a:noFill/>
            </a:ln>
          </a:bottom>
          <a:insideH>
            <a:ln w="12700" cmpd="sng">
              <a:solidFill>
                <a:schemeClr val="accent2"/>
              </a:solidFill>
            </a:ln>
          </a:insideH>
          <a:insideV>
            <a:ln>
              <a:noFill/>
            </a:ln>
          </a:insideV>
        </a:tcBdr>
        <a:fill>
          <a:solidFill>
            <a:schemeClr val="bg1">
              <a:tint val="100000"/>
            </a:schemeClr>
          </a:solidFill>
        </a:fill>
      </a:tcStyle>
    </a:wholeTbl>
    <a:band1H>
      <a:tcStyle>
        <a:tcBdr/>
        <a:fill>
          <a:solidFill>
            <a:schemeClr val="accent5">
              <a:tint val="100000"/>
            </a:schemeClr>
          </a:solidFill>
        </a:fill>
      </a:tcStyle>
    </a:band1H>
    <a:band2H>
      <a:tcStyle>
        <a:tcBdr/>
      </a:tcStyle>
    </a:band2H>
    <a:band1V>
      <a:tcStyle>
        <a:tcBdr/>
        <a:fill>
          <a:solidFill>
            <a:schemeClr val="accent3">
              <a:lumMod val="20000"/>
              <a:lumOff val="80000"/>
            </a:schemeClr>
          </a:solidFill>
        </a:fill>
      </a:tcStyle>
    </a:band1V>
    <a:band2V>
      <a:tcStyle>
        <a:tcBdr/>
      </a:tcStyle>
    </a:band2V>
    <a:lastCol>
      <a:tcTxStyle b="on"/>
      <a:tcStyle>
        <a:tcBdr/>
      </a:tcStyle>
    </a:lastCol>
    <a:firstCol>
      <a:tcTxStyle/>
      <a:tcStyle>
        <a:tcBdr/>
      </a:tcStyle>
    </a:firstCol>
    <a:lastRow>
      <a:tcTxStyle b="on"/>
      <a:tcStyle>
        <a:tcBdr/>
        <a:fill>
          <a:solidFill>
            <a:schemeClr val="bg1"/>
          </a:solidFill>
        </a:fill>
      </a:tcStyle>
    </a:lastRow>
    <a:firstRow>
      <a:tcTxStyle b="on"/>
      <a:tcStyle>
        <a:tcBdr>
          <a:bottom>
            <a:ln w="12700" cmpd="sng">
              <a:solidFill>
                <a:schemeClr val="accent2"/>
              </a:solidFill>
            </a:ln>
          </a:bottom>
        </a:tcBdr>
        <a:fill>
          <a:solidFill>
            <a:schemeClr val="bg1"/>
          </a:solidFill>
        </a:fill>
      </a:tcStyle>
    </a:firstRow>
  </a:tblStyle>
  <a:tblStyle styleId="{09810C2D-2C2F-4581-8AFF-CD78C2D722A2}" styleName="DPDHL Table No BG">
    <a:tblBg>
      <a:fill>
        <a:noFill/>
      </a:fill>
    </a:tblBg>
    <a:wholeTbl>
      <a:tcTxStyle>
        <a:fontRef idx="minor"/>
        <a:schemeClr val="accent2"/>
      </a:tcTxStyle>
      <a:tcStyle>
        <a:tcBdr>
          <a:left>
            <a:ln>
              <a:noFill/>
            </a:ln>
          </a:left>
          <a:right>
            <a:ln>
              <a:noFill/>
            </a:ln>
          </a:right>
          <a:top>
            <a:ln>
              <a:noFill/>
            </a:ln>
          </a:top>
          <a:bottom>
            <a:ln>
              <a:noFill/>
            </a:ln>
          </a:bottom>
          <a:insideH>
            <a:ln w="12700" cmpd="sng">
              <a:solidFill>
                <a:schemeClr val="accent2"/>
              </a:solidFill>
            </a:ln>
          </a:insideH>
          <a:insideV>
            <a:ln>
              <a:noFill/>
            </a:ln>
          </a:insideV>
        </a:tcBdr>
        <a:fill>
          <a:noFill/>
        </a:fill>
      </a:tcStyle>
    </a:wholeTbl>
    <a:band1H>
      <a:tcStyle>
        <a:tcBdr/>
        <a:fill>
          <a:solidFill>
            <a:schemeClr val="accent5">
              <a:tint val="100000"/>
            </a:schemeClr>
          </a:solidFill>
        </a:fill>
      </a:tcStyle>
    </a:band1H>
    <a:band2H>
      <a:tcStyle>
        <a:tcBdr/>
      </a:tcStyle>
    </a:band2H>
    <a:band1V>
      <a:tcStyle>
        <a:tcBdr/>
        <a:fill>
          <a:solidFill>
            <a:schemeClr val="accent3">
              <a:lumMod val="20000"/>
              <a:lumOff val="80000"/>
            </a:schemeClr>
          </a:solidFill>
        </a:fill>
      </a:tcStyle>
    </a:band1V>
    <a:band2V>
      <a:tcStyle>
        <a:tcBdr/>
      </a:tcStyle>
    </a:band2V>
    <a:lastCol>
      <a:tcTxStyle b="on"/>
      <a:tcStyle>
        <a:tcBdr/>
      </a:tcStyle>
    </a:lastCol>
    <a:firstCol>
      <a:tcTxStyle/>
      <a:tcStyle>
        <a:tcBdr/>
      </a:tcStyle>
    </a:firstCol>
    <a:lastRow>
      <a:tcTxStyle b="on"/>
      <a:tcStyle>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101"/>
      </p:cViewPr>
      <p:guideLst>
        <p:guide orient="horz" pos="702"/>
        <p:guide orient="horz" pos="3027"/>
        <p:guide orient="horz" pos="166"/>
        <p:guide orient="horz" pos="573"/>
        <p:guide orient="horz" pos="2765"/>
        <p:guide orient="horz" pos="480"/>
        <p:guide orient="horz" pos="303"/>
        <p:guide orient="horz" pos="3128"/>
        <p:guide orient="horz" pos="2528"/>
        <p:guide pos="2812"/>
        <p:guide pos="5646"/>
        <p:guide pos="261"/>
        <p:guide pos="2949"/>
        <p:guide pos="113"/>
        <p:guide pos="5500"/>
        <p:guide pos="5281"/>
        <p:guide orient="horz" pos="690"/>
        <p:guide orient="horz" pos="689"/>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385600" cy="475800"/>
          </a:xfrm>
          <a:prstGeom prst="rect">
            <a:avLst/>
          </a:prstGeom>
        </p:spPr>
        <p:txBody>
          <a:bodyPr vert="horz" lIns="183420" tIns="183420" rIns="183420" bIns="0" rtlCol="0"/>
          <a:lstStyle>
            <a:lvl1pPr algn="l">
              <a:defRPr sz="1200"/>
            </a:lvl1pPr>
          </a:lstStyle>
          <a:p>
            <a:endParaRPr lang="en-US">
              <a:latin typeface="Arial" pitchFamily="34" charset="0"/>
              <a:cs typeface="Arial" pitchFamily="34" charset="0"/>
            </a:endParaRPr>
          </a:p>
        </p:txBody>
      </p:sp>
      <p:sp>
        <p:nvSpPr>
          <p:cNvPr id="3" name="Datumsplatzhalter 2"/>
          <p:cNvSpPr>
            <a:spLocks noGrp="1"/>
          </p:cNvSpPr>
          <p:nvPr>
            <p:ph type="dt" sz="quarter" idx="1"/>
          </p:nvPr>
        </p:nvSpPr>
        <p:spPr>
          <a:xfrm>
            <a:off x="3624800" y="0"/>
            <a:ext cx="3385600" cy="475800"/>
          </a:xfrm>
          <a:prstGeom prst="rect">
            <a:avLst/>
          </a:prstGeom>
        </p:spPr>
        <p:txBody>
          <a:bodyPr vert="horz" lIns="183420" tIns="183420" rIns="183420" bIns="0" rtlCol="0"/>
          <a:lstStyle>
            <a:lvl1pPr algn="r">
              <a:defRPr sz="1200"/>
            </a:lvl1pPr>
          </a:lstStyle>
          <a:p>
            <a:fld id="{19D11D04-14B6-471D-A1D6-B426EF7888B1}" type="datetimeFigureOut">
              <a:rPr lang="en-US" smtClean="0">
                <a:latin typeface="Arial" pitchFamily="34" charset="0"/>
                <a:cs typeface="Arial" pitchFamily="34" charset="0"/>
              </a:rPr>
              <a:pPr/>
              <a:t>10/30/2025</a:t>
            </a:fld>
            <a:endParaRPr lang="en-US">
              <a:latin typeface="Arial" pitchFamily="34" charset="0"/>
              <a:cs typeface="Arial" pitchFamily="34" charset="0"/>
            </a:endParaRPr>
          </a:p>
        </p:txBody>
      </p:sp>
      <p:sp>
        <p:nvSpPr>
          <p:cNvPr id="4" name="Fußzeilenplatzhalter 3"/>
          <p:cNvSpPr>
            <a:spLocks noGrp="1"/>
          </p:cNvSpPr>
          <p:nvPr>
            <p:ph type="ftr" sz="quarter" idx="2"/>
          </p:nvPr>
        </p:nvSpPr>
        <p:spPr>
          <a:xfrm>
            <a:off x="0" y="8747400"/>
            <a:ext cx="3385600" cy="549000"/>
          </a:xfrm>
          <a:prstGeom prst="rect">
            <a:avLst/>
          </a:prstGeom>
        </p:spPr>
        <p:txBody>
          <a:bodyPr vert="horz" lIns="183420" tIns="0" rIns="183420" bIns="183420" rtlCol="0" anchor="b"/>
          <a:lstStyle>
            <a:lvl1pPr algn="l">
              <a:defRPr sz="1200"/>
            </a:lvl1pPr>
          </a:lstStyle>
          <a:p>
            <a:endParaRPr lang="en-US">
              <a:latin typeface="Arial" pitchFamily="34" charset="0"/>
              <a:cs typeface="Arial" pitchFamily="34" charset="0"/>
            </a:endParaRPr>
          </a:p>
        </p:txBody>
      </p:sp>
      <p:sp>
        <p:nvSpPr>
          <p:cNvPr id="5" name="Foliennummernplatzhalter 4"/>
          <p:cNvSpPr>
            <a:spLocks noGrp="1"/>
          </p:cNvSpPr>
          <p:nvPr>
            <p:ph type="sldNum" sz="quarter" idx="3"/>
          </p:nvPr>
        </p:nvSpPr>
        <p:spPr>
          <a:xfrm>
            <a:off x="3624800" y="8747400"/>
            <a:ext cx="3385600" cy="549000"/>
          </a:xfrm>
          <a:prstGeom prst="rect">
            <a:avLst/>
          </a:prstGeom>
        </p:spPr>
        <p:txBody>
          <a:bodyPr vert="horz" lIns="183420" tIns="0" rIns="183420" bIns="183420" rtlCol="0" anchor="b"/>
          <a:lstStyle>
            <a:lvl1pPr algn="r">
              <a:defRPr sz="1200"/>
            </a:lvl1pPr>
          </a:lstStyle>
          <a:p>
            <a:r>
              <a:rPr lang="en-US">
                <a:latin typeface="Arial" pitchFamily="34" charset="0"/>
                <a:cs typeface="Arial" pitchFamily="34" charset="0"/>
              </a:rPr>
              <a:t>Hand out </a:t>
            </a:r>
            <a:fld id="{1987F2A0-9623-4C79-B830-6D590DA5FFFF}" type="slidenum">
              <a:rPr lang="en-US" smtClean="0">
                <a:latin typeface="Arial" pitchFamily="34" charset="0"/>
                <a:cs typeface="Arial" pitchFamily="34" charset="0"/>
              </a: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401845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385600" cy="549000"/>
          </a:xfrm>
          <a:prstGeom prst="rect">
            <a:avLst/>
          </a:prstGeom>
        </p:spPr>
        <p:txBody>
          <a:bodyPr vert="horz" lIns="183420" tIns="183420" rIns="183420" bIns="0" rtlCol="0"/>
          <a:lstStyle>
            <a:lvl1pPr algn="l">
              <a:defRPr sz="1200" b="0">
                <a:latin typeface="Delivery" panose="020F0503020204020204" pitchFamily="34" charset="0"/>
                <a:sym typeface="Delivery" panose="020F0503020204020204" pitchFamily="34" charset="0"/>
              </a:defRPr>
            </a:lvl1pPr>
          </a:lstStyle>
          <a:p>
            <a:endParaRPr lang="en-US"/>
          </a:p>
        </p:txBody>
      </p:sp>
      <p:sp>
        <p:nvSpPr>
          <p:cNvPr id="3" name="Datumsplatzhalter 2"/>
          <p:cNvSpPr>
            <a:spLocks noGrp="1"/>
          </p:cNvSpPr>
          <p:nvPr>
            <p:ph type="dt" idx="1"/>
          </p:nvPr>
        </p:nvSpPr>
        <p:spPr>
          <a:xfrm>
            <a:off x="3624800" y="0"/>
            <a:ext cx="3385600" cy="549000"/>
          </a:xfrm>
          <a:prstGeom prst="rect">
            <a:avLst/>
          </a:prstGeom>
        </p:spPr>
        <p:txBody>
          <a:bodyPr vert="horz" lIns="183420" tIns="183420" rIns="183420" bIns="0" rtlCol="0"/>
          <a:lstStyle>
            <a:lvl1pPr algn="r">
              <a:defRPr sz="1200" b="0">
                <a:latin typeface="Delivery" panose="020F0503020204020204" pitchFamily="34" charset="0"/>
                <a:sym typeface="Delivery" panose="020F0503020204020204" pitchFamily="34" charset="0"/>
              </a:defRPr>
            </a:lvl1pPr>
          </a:lstStyle>
          <a:p>
            <a:fld id="{2636F879-443D-410F-A2CF-15E984F48DC2}" type="datetimeFigureOut">
              <a:rPr lang="en-US" smtClean="0"/>
              <a:pPr/>
              <a:t>10/30/2025</a:t>
            </a:fld>
            <a:endParaRPr lang="en-US"/>
          </a:p>
        </p:txBody>
      </p:sp>
      <p:sp>
        <p:nvSpPr>
          <p:cNvPr id="4" name="Folienbildplatzhalt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izenplatzhalter 4"/>
          <p:cNvSpPr>
            <a:spLocks noGrp="1"/>
          </p:cNvSpPr>
          <p:nvPr>
            <p:ph type="body" sz="quarter" idx="3"/>
          </p:nvPr>
        </p:nvSpPr>
        <p:spPr>
          <a:xfrm>
            <a:off x="389467" y="4415790"/>
            <a:ext cx="6231467" cy="4183380"/>
          </a:xfrm>
          <a:prstGeom prst="rect">
            <a:avLst/>
          </a:prstGeom>
        </p:spPr>
        <p:txBody>
          <a:bodyPr vert="horz" lIns="93177" tIns="46589" rIns="93177" bIns="46589" rtlCol="0">
            <a:normAutofit/>
          </a:bodyPr>
          <a:lstStyle/>
          <a:p>
            <a:pPr lvl="0"/>
            <a:r>
              <a:rPr lang="en-US" err="1"/>
              <a:t>TextmasterformatedurchKlickenbearbeiten</a:t>
            </a:r>
            <a:endParaRPr lang="en-US"/>
          </a:p>
          <a:p>
            <a:pPr lvl="1"/>
            <a:r>
              <a:rPr lang="en-US" err="1"/>
              <a:t>ZweiteEbene</a:t>
            </a:r>
            <a:endParaRPr lang="en-US"/>
          </a:p>
          <a:p>
            <a:pPr lvl="2"/>
            <a:r>
              <a:rPr lang="en-US" err="1"/>
              <a:t>DritteEbene</a:t>
            </a:r>
            <a:endParaRPr lang="en-US"/>
          </a:p>
          <a:p>
            <a:pPr lvl="3"/>
            <a:r>
              <a:rPr lang="en-US" err="1"/>
              <a:t>VierteEbene</a:t>
            </a:r>
            <a:endParaRPr lang="en-US"/>
          </a:p>
          <a:p>
            <a:pPr lvl="4"/>
            <a:r>
              <a:rPr lang="en-US" err="1"/>
              <a:t>FünfteEbene</a:t>
            </a:r>
            <a:endParaRPr lang="en-US"/>
          </a:p>
        </p:txBody>
      </p:sp>
      <p:sp>
        <p:nvSpPr>
          <p:cNvPr id="6" name="Fußzeilenplatzhalter 5"/>
          <p:cNvSpPr>
            <a:spLocks noGrp="1"/>
          </p:cNvSpPr>
          <p:nvPr>
            <p:ph type="ftr" sz="quarter" idx="4"/>
          </p:nvPr>
        </p:nvSpPr>
        <p:spPr>
          <a:xfrm>
            <a:off x="0" y="8745787"/>
            <a:ext cx="3385600" cy="549000"/>
          </a:xfrm>
          <a:prstGeom prst="rect">
            <a:avLst/>
          </a:prstGeom>
        </p:spPr>
        <p:txBody>
          <a:bodyPr vert="horz" lIns="183420" tIns="0" rIns="183420" bIns="183420" rtlCol="0" anchor="b"/>
          <a:lstStyle>
            <a:lvl1pPr algn="l">
              <a:defRPr sz="1200" b="0">
                <a:latin typeface="Delivery" panose="020F0503020204020204" pitchFamily="34" charset="0"/>
                <a:sym typeface="Delivery" panose="020F0503020204020204" pitchFamily="34" charset="0"/>
              </a:defRPr>
            </a:lvl1pPr>
          </a:lstStyle>
          <a:p>
            <a:endParaRPr lang="en-US"/>
          </a:p>
        </p:txBody>
      </p:sp>
      <p:sp>
        <p:nvSpPr>
          <p:cNvPr id="7" name="Foliennummernplatzhalter 6"/>
          <p:cNvSpPr>
            <a:spLocks noGrp="1"/>
          </p:cNvSpPr>
          <p:nvPr>
            <p:ph type="sldNum" sz="quarter" idx="5"/>
          </p:nvPr>
        </p:nvSpPr>
        <p:spPr>
          <a:xfrm>
            <a:off x="3624800" y="8745787"/>
            <a:ext cx="3385600" cy="549000"/>
          </a:xfrm>
          <a:prstGeom prst="rect">
            <a:avLst/>
          </a:prstGeom>
        </p:spPr>
        <p:txBody>
          <a:bodyPr vert="horz" lIns="183420" tIns="0" rIns="183420" bIns="183420" rtlCol="0" anchor="b"/>
          <a:lstStyle>
            <a:lvl1pPr algn="r">
              <a:defRPr sz="1200" b="0">
                <a:latin typeface="Delivery" panose="020F0503020204020204" pitchFamily="34" charset="0"/>
                <a:sym typeface="Delivery" panose="020F0503020204020204" pitchFamily="34" charset="0"/>
              </a:defRPr>
            </a:lvl1pPr>
          </a:lstStyle>
          <a:p>
            <a:r>
              <a:rPr lang="en-US"/>
              <a:t>Notice </a:t>
            </a:r>
            <a:fld id="{AE19FBA5-BE7F-4824-B54D-C07EBA2A4967}" type="slidenum">
              <a:rPr lang="en-US" smtClean="0"/>
              <a:pPr/>
              <a:t>‹#›</a:t>
            </a:fld>
            <a:endParaRPr lang="en-US"/>
          </a:p>
        </p:txBody>
      </p:sp>
    </p:spTree>
    <p:extLst>
      <p:ext uri="{BB962C8B-B14F-4D97-AF65-F5344CB8AC3E}">
        <p14:creationId xmlns:p14="http://schemas.microsoft.com/office/powerpoint/2010/main" val="211905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elivery" panose="020F0503020204020204" pitchFamily="34" charset="0"/>
        <a:ea typeface="+mn-ea"/>
        <a:cs typeface="+mn-cs"/>
        <a:sym typeface="Delivery" panose="020F0503020204020204" pitchFamily="34" charset="0"/>
      </a:defRPr>
    </a:lvl1pPr>
    <a:lvl2pPr marL="0" algn="l" defTabSz="914400" rtl="0" eaLnBrk="1" latinLnBrk="0" hangingPunct="1">
      <a:defRPr sz="1200" kern="1200">
        <a:solidFill>
          <a:schemeClr val="tx1"/>
        </a:solidFill>
        <a:latin typeface="Delivery" panose="020F0503020204020204" pitchFamily="34" charset="0"/>
        <a:ea typeface="+mn-ea"/>
        <a:cs typeface="+mn-cs"/>
        <a:sym typeface="Delivery" panose="020F0503020204020204" pitchFamily="34" charset="0"/>
      </a:defRPr>
    </a:lvl2pPr>
    <a:lvl3pPr marL="180000" indent="-180000" algn="l" defTabSz="914400" rtl="0" eaLnBrk="1" latinLnBrk="0" hangingPunct="1">
      <a:buFont typeface="Arial" pitchFamily="34" charset="0"/>
      <a:buChar char="•"/>
      <a:defRPr sz="1200" kern="1200">
        <a:solidFill>
          <a:schemeClr val="tx1"/>
        </a:solidFill>
        <a:latin typeface="Delivery" panose="020F0503020204020204" pitchFamily="34" charset="0"/>
        <a:ea typeface="+mn-ea"/>
        <a:cs typeface="+mn-cs"/>
        <a:sym typeface="Delivery" panose="020F0503020204020204" pitchFamily="34" charset="0"/>
      </a:defRPr>
    </a:lvl3pPr>
    <a:lvl4pPr marL="360000" indent="-180000" algn="l" defTabSz="914400" rtl="0" eaLnBrk="1" latinLnBrk="0" hangingPunct="1">
      <a:buFont typeface="Arial" pitchFamily="34" charset="0"/>
      <a:buChar char="•"/>
      <a:defRPr sz="1200" kern="1200">
        <a:solidFill>
          <a:schemeClr val="tx1"/>
        </a:solidFill>
        <a:latin typeface="Delivery" panose="020F0503020204020204" pitchFamily="34" charset="0"/>
        <a:ea typeface="+mn-ea"/>
        <a:cs typeface="+mn-cs"/>
        <a:sym typeface="Delivery" panose="020F0503020204020204" pitchFamily="34" charset="0"/>
      </a:defRPr>
    </a:lvl4pPr>
    <a:lvl5pPr marL="540000" indent="-180000" algn="l" defTabSz="914400" rtl="0" eaLnBrk="1" latinLnBrk="0" hangingPunct="1">
      <a:buFont typeface="Arial" pitchFamily="34" charset="0"/>
      <a:buChar char="•"/>
      <a:defRPr sz="1200" kern="1200">
        <a:solidFill>
          <a:schemeClr val="tx1"/>
        </a:solidFill>
        <a:latin typeface="Delivery" panose="020F0503020204020204" pitchFamily="34" charset="0"/>
        <a:ea typeface="+mn-ea"/>
        <a:cs typeface="+mn-cs"/>
        <a:sym typeface="Delivery" panose="020F05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Notice </a:t>
            </a:r>
            <a:fld id="{AE19FBA5-BE7F-4824-B54D-C07EBA2A4967}" type="slidenum">
              <a:rPr lang="en-US" smtClean="0"/>
              <a:pPr/>
              <a:t>1</a:t>
            </a:fld>
            <a:endParaRPr lang="en-US"/>
          </a:p>
        </p:txBody>
      </p:sp>
    </p:spTree>
    <p:extLst>
      <p:ext uri="{BB962C8B-B14F-4D97-AF65-F5344CB8AC3E}">
        <p14:creationId xmlns:p14="http://schemas.microsoft.com/office/powerpoint/2010/main" val="61413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a:spcAft>
                <a:spcPts val="1223"/>
              </a:spcAft>
            </a:pPr>
            <a:endParaRPr lang="en-US" dirty="0"/>
          </a:p>
        </p:txBody>
      </p:sp>
      <p:sp>
        <p:nvSpPr>
          <p:cNvPr id="4" name="Slide Number Placeholder 3"/>
          <p:cNvSpPr>
            <a:spLocks noGrp="1"/>
          </p:cNvSpPr>
          <p:nvPr>
            <p:ph type="sldNum" sz="quarter" idx="5"/>
          </p:nvPr>
        </p:nvSpPr>
        <p:spPr/>
        <p:txBody>
          <a:bodyPr/>
          <a:lstStyle/>
          <a:p>
            <a:fld id="{CF1D61BE-6318-F74B-9DEA-DC361494B4A1}" type="slidenum">
              <a:rPr lang="en-US" smtClean="0"/>
              <a:t>2</a:t>
            </a:fld>
            <a:endParaRPr lang="en-US"/>
          </a:p>
        </p:txBody>
      </p:sp>
    </p:spTree>
    <p:extLst>
      <p:ext uri="{BB962C8B-B14F-4D97-AF65-F5344CB8AC3E}">
        <p14:creationId xmlns:p14="http://schemas.microsoft.com/office/powerpoint/2010/main" val="56022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Notice </a:t>
            </a:r>
            <a:fld id="{AE19FBA5-BE7F-4824-B54D-C07EBA2A4967}" type="slidenum">
              <a:rPr lang="en-US" smtClean="0"/>
              <a:pPr/>
              <a:t>3</a:t>
            </a:fld>
            <a:endParaRPr lang="en-US"/>
          </a:p>
        </p:txBody>
      </p:sp>
    </p:spTree>
    <p:extLst>
      <p:ext uri="{BB962C8B-B14F-4D97-AF65-F5344CB8AC3E}">
        <p14:creationId xmlns:p14="http://schemas.microsoft.com/office/powerpoint/2010/main" val="101313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spTree>
    <p:extLst>
      <p:ext uri="{BB962C8B-B14F-4D97-AF65-F5344CB8AC3E}">
        <p14:creationId xmlns:p14="http://schemas.microsoft.com/office/powerpoint/2010/main" val="136452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spTree>
    <p:extLst>
      <p:ext uri="{BB962C8B-B14F-4D97-AF65-F5344CB8AC3E}">
        <p14:creationId xmlns:p14="http://schemas.microsoft.com/office/powerpoint/2010/main" val="2328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spTree>
    <p:extLst>
      <p:ext uri="{BB962C8B-B14F-4D97-AF65-F5344CB8AC3E}">
        <p14:creationId xmlns:p14="http://schemas.microsoft.com/office/powerpoint/2010/main" val="229363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spTree>
    <p:extLst>
      <p:ext uri="{BB962C8B-B14F-4D97-AF65-F5344CB8AC3E}">
        <p14:creationId xmlns:p14="http://schemas.microsoft.com/office/powerpoint/2010/main" val="1019783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icture, gradient bottom">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8C522890-830D-4B20-AD95-80C497994B8E}"/>
              </a:ext>
            </a:extLst>
          </p:cNvPr>
          <p:cNvGraphicFramePr>
            <a:graphicFrameLocks noChangeAspect="1"/>
          </p:cNvGraphicFramePr>
          <p:nvPr>
            <p:custDataLst>
              <p:tags r:id="rId1"/>
            </p:custDataLst>
            <p:extLst>
              <p:ext uri="{D42A27DB-BD31-4B8C-83A1-F6EECF244321}">
                <p14:modId xmlns:p14="http://schemas.microsoft.com/office/powerpoint/2010/main" val="303913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2" name="Objekt 11" hidden="1">
                        <a:extLst>
                          <a:ext uri="{FF2B5EF4-FFF2-40B4-BE49-F238E27FC236}">
                            <a16:creationId xmlns:a16="http://schemas.microsoft.com/office/drawing/2014/main" id="{8C522890-830D-4B20-AD95-80C497994B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15D7B078-3BFD-489D-B37E-9582C9803C09}"/>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7"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11" name="Textplatzhalter 16"/>
          <p:cNvSpPr>
            <a:spLocks noGrp="1"/>
          </p:cNvSpPr>
          <p:nvPr>
            <p:ph type="body" sz="quarter" idx="11"/>
          </p:nvPr>
        </p:nvSpPr>
        <p:spPr bwMode="hidden">
          <a:xfrm>
            <a:off x="177800" y="3707288"/>
            <a:ext cx="8784000" cy="1260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4" name="meta-identifier"/>
          <p:cNvSpPr>
            <a:spLocks noGrp="1"/>
          </p:cNvSpPr>
          <p:nvPr>
            <p:ph type="body" sz="quarter" idx="4" hasCustomPrompt="1"/>
          </p:nvPr>
        </p:nvSpPr>
        <p:spPr bwMode="gray">
          <a:xfrm>
            <a:off x="414000" y="4593600"/>
            <a:ext cx="5760000" cy="216165"/>
          </a:xfrm>
          <a:prstGeom prst="rect">
            <a:avLst/>
          </a:prstGeom>
        </p:spPr>
        <p:txBody>
          <a:bodyPr lIns="0" tIns="0" rIns="0" bIns="0" anchor="ctr"/>
          <a:lstStyle>
            <a:lvl1pPr algn="l">
              <a:lnSpc>
                <a:spcPct val="100000"/>
              </a:lnSpc>
              <a:spcAft>
                <a:spcPts val="0"/>
              </a:spcAft>
              <a:defRPr sz="1200" b="1">
                <a:latin typeface="+mn-lt"/>
                <a:sym typeface="Delivery" panose="020F0503020204020204" pitchFamily="34" charset="0"/>
              </a:defRPr>
            </a:lvl1pPr>
          </a:lstStyle>
          <a:p>
            <a:r>
              <a:rPr lang="en-US"/>
              <a:t>Business identifier</a:t>
            </a:r>
          </a:p>
        </p:txBody>
      </p:sp>
      <p:sp>
        <p:nvSpPr>
          <p:cNvPr id="2" name="meta-classification"/>
          <p:cNvSpPr>
            <a:spLocks noGrp="1"/>
          </p:cNvSpPr>
          <p:nvPr>
            <p:ph type="body" sz="quarter" idx="2"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0" name="Text Placeholder 27">
            <a:extLst>
              <a:ext uri="{FF2B5EF4-FFF2-40B4-BE49-F238E27FC236}">
                <a16:creationId xmlns:a16="http://schemas.microsoft.com/office/drawing/2014/main" id="{19B7D3A1-4011-4A4D-9D77-C81335BD3B43}"/>
              </a:ext>
            </a:extLst>
          </p:cNvPr>
          <p:cNvSpPr>
            <a:spLocks noGrp="1" noChangeAspect="1"/>
          </p:cNvSpPr>
          <p:nvPr>
            <p:ph type="body" sz="quarter" idx="10" hasCustomPrompt="1"/>
          </p:nvPr>
        </p:nvSpPr>
        <p:spPr>
          <a:xfrm>
            <a:off x="6876000" y="4510483"/>
            <a:ext cx="1818000" cy="266400"/>
          </a:xfrm>
          <a:blipFill>
            <a:blip r:embed="rId6"/>
            <a:stretch>
              <a:fillRect/>
            </a:stretch>
          </a:blipFill>
        </p:spPr>
        <p:txBody>
          <a:bodyPr/>
          <a:lstStyle>
            <a:lvl1pPr>
              <a:defRPr sz="100">
                <a:latin typeface="+mn-lt"/>
              </a:defRPr>
            </a:lvl1pPr>
          </a:lstStyle>
          <a:p>
            <a:pPr lvl="0"/>
            <a:r>
              <a:rPr lang="en-US"/>
              <a:t> </a:t>
            </a:r>
          </a:p>
        </p:txBody>
      </p:sp>
      <p:sp>
        <p:nvSpPr>
          <p:cNvPr id="5" name="meta-subline"/>
          <p:cNvSpPr>
            <a:spLocks noGrp="1"/>
          </p:cNvSpPr>
          <p:nvPr>
            <p:ph type="body" sz="quarter" idx="5" hasCustomPrompt="1"/>
          </p:nvPr>
        </p:nvSpPr>
        <p:spPr>
          <a:xfrm>
            <a:off x="414000" y="1767375"/>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atin typeface="+mn-lt"/>
                <a:sym typeface="Delivery" panose="020F0503020204020204" pitchFamily="34" charset="0"/>
              </a:defRPr>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414000" y="2254939"/>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sym typeface="Delivery" panose="020F0503020204020204" pitchFamily="34" charset="0"/>
              </a:defRPr>
            </a:lvl1pPr>
            <a:lvl2pPr>
              <a:spcAft>
                <a:spcPts val="1600"/>
              </a:spcAft>
              <a:defRPr sz="2000" b="0" baseline="0"/>
            </a:lvl2pPr>
          </a:lstStyle>
          <a:p>
            <a:r>
              <a:rPr lang="en-US"/>
              <a:t>Name of the event or project or presenter, Delivery, 12 </a:t>
            </a:r>
            <a:r>
              <a:rPr lang="en-US" err="1"/>
              <a:t>pt</a:t>
            </a:r>
            <a:br>
              <a:rPr lang="en-US"/>
            </a:br>
            <a:r>
              <a:rPr lang="en-US"/>
              <a:t>Location, ## Month ####</a:t>
            </a:r>
          </a:p>
        </p:txBody>
      </p:sp>
      <p:sp>
        <p:nvSpPr>
          <p:cNvPr id="8" name="Titel 13"/>
          <p:cNvSpPr>
            <a:spLocks noGrp="1"/>
          </p:cNvSpPr>
          <p:nvPr>
            <p:ph type="title" hasCustomPrompt="1"/>
          </p:nvPr>
        </p:nvSpPr>
        <p:spPr>
          <a:xfrm>
            <a:off x="414000" y="381601"/>
            <a:ext cx="8316000" cy="1385999"/>
          </a:xfrm>
        </p:spPr>
        <p:txBody>
          <a:bodyPr/>
          <a:lstStyle>
            <a:lvl1pPr>
              <a:lnSpc>
                <a:spcPct val="90000"/>
              </a:lnSpc>
              <a:defRPr sz="3700" cap="all" baseline="0">
                <a:latin typeface="+mj-lt"/>
                <a:sym typeface="Delivery" panose="020F0503020204020204" pitchFamily="34" charset="0"/>
              </a:defRPr>
            </a:lvl1pPr>
          </a:lstStyle>
          <a:p>
            <a:r>
              <a:rPr lang="en-US"/>
              <a:t>SAMPLE TITLE ONE OR</a:t>
            </a:r>
            <a:br>
              <a:rPr lang="en-US"/>
            </a:br>
            <a:r>
              <a:rPr lang="en-US"/>
              <a:t>TWO LINES, Delivery, 37 </a:t>
            </a:r>
            <a:r>
              <a:rPr lang="en-US" err="1"/>
              <a:t>pt</a:t>
            </a:r>
            <a:endParaRPr lang="en-US"/>
          </a:p>
        </p:txBody>
      </p:sp>
      <p:sp>
        <p:nvSpPr>
          <p:cNvPr id="6" name="meta-descriptor"/>
          <p:cNvSpPr>
            <a:spLocks noGrp="1"/>
          </p:cNvSpPr>
          <p:nvPr>
            <p:ph type="body" sz="quarter" idx="6" hasCustomPrompt="1"/>
          </p:nvPr>
        </p:nvSpPr>
        <p:spPr>
          <a:xfrm>
            <a:off x="414000" y="2678798"/>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sym typeface="Delivery" panose="020F0503020204020204" pitchFamily="34" charset="0"/>
              </a:defRPr>
            </a:lvl1pPr>
            <a:lvl2pPr>
              <a:spcAft>
                <a:spcPts val="1600"/>
              </a:spcAft>
              <a:defRPr sz="2000"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124399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03D961C-85E5-4817-A147-B2D8A18D6461}"/>
              </a:ext>
            </a:extLst>
          </p:cNvPr>
          <p:cNvGraphicFramePr>
            <a:graphicFrameLocks noChangeAspect="1"/>
          </p:cNvGraphicFramePr>
          <p:nvPr>
            <p:custDataLst>
              <p:tags r:id="rId1"/>
            </p:custDataLst>
            <p:extLst>
              <p:ext uri="{D42A27DB-BD31-4B8C-83A1-F6EECF244321}">
                <p14:modId xmlns:p14="http://schemas.microsoft.com/office/powerpoint/2010/main" val="347894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003D961C-85E5-4817-A147-B2D8A18D64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D7D1918-7069-4B4E-A603-83084F5BC9B9}"/>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3" name="Rechteck 2"/>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2" name="Gerade Verbindung 11"/>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3" name="Titel 12"/>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4" name="Fußzeilenplatzhalter 33"/>
          <p:cNvSpPr>
            <a:spLocks noGrp="1"/>
          </p:cNvSpPr>
          <p:nvPr>
            <p:ph type="ftr" sz="quarter" idx="3"/>
          </p:nvPr>
        </p:nvSpPr>
        <p:spPr bwMode="gray">
          <a:xfrm>
            <a:off x="2088826" y="464361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5" name="Textfeld 14"/>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1" name="Grafik 10">
            <a:extLst>
              <a:ext uri="{FF2B5EF4-FFF2-40B4-BE49-F238E27FC236}">
                <a16:creationId xmlns:a16="http://schemas.microsoft.com/office/drawing/2014/main" id="{2FA7CECD-6204-4BC2-9FFD-E334D0D4221A}"/>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5074651-BF6A-4ED8-B928-F780E23F62B1}"/>
              </a:ext>
            </a:extLst>
          </p:cNvPr>
          <p:cNvGraphicFramePr>
            <a:graphicFrameLocks noChangeAspect="1"/>
          </p:cNvGraphicFramePr>
          <p:nvPr>
            <p:custDataLst>
              <p:tags r:id="rId1"/>
            </p:custDataLst>
            <p:extLst>
              <p:ext uri="{D42A27DB-BD31-4B8C-83A1-F6EECF244321}">
                <p14:modId xmlns:p14="http://schemas.microsoft.com/office/powerpoint/2010/main" val="3183044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5074651-BF6A-4ED8-B928-F780E23F62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91F3376-AE03-45BE-BEA5-5C2ABCE342E2}"/>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6" name="Rechteck 5"/>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6" name="Gerade Verbindung 15"/>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7" name="Titel 16"/>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19"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3" name="Textfeld 2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25" name="Textplatzhalter 24"/>
          <p:cNvSpPr>
            <a:spLocks noGrp="1"/>
          </p:cNvSpPr>
          <p:nvPr>
            <p:ph type="body" sz="quarter" idx="11"/>
          </p:nvPr>
        </p:nvSpPr>
        <p:spPr>
          <a:xfrm>
            <a:off x="414337" y="1093909"/>
            <a:ext cx="4050000" cy="32872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platzhalter 26"/>
          <p:cNvSpPr>
            <a:spLocks noGrp="1"/>
          </p:cNvSpPr>
          <p:nvPr>
            <p:ph type="body" sz="quarter" idx="12"/>
          </p:nvPr>
        </p:nvSpPr>
        <p:spPr>
          <a:xfrm>
            <a:off x="4681538" y="1093909"/>
            <a:ext cx="4050000" cy="32872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fik 11">
            <a:extLst>
              <a:ext uri="{FF2B5EF4-FFF2-40B4-BE49-F238E27FC236}">
                <a16:creationId xmlns:a16="http://schemas.microsoft.com/office/drawing/2014/main" id="{F6A49E49-D218-454B-A889-034B693235C8}"/>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2A53B55-4EF9-4065-AC40-7D72F09406A4}"/>
              </a:ext>
            </a:extLst>
          </p:cNvPr>
          <p:cNvGraphicFramePr>
            <a:graphicFrameLocks noChangeAspect="1"/>
          </p:cNvGraphicFramePr>
          <p:nvPr>
            <p:custDataLst>
              <p:tags r:id="rId1"/>
            </p:custDataLst>
            <p:extLst>
              <p:ext uri="{D42A27DB-BD31-4B8C-83A1-F6EECF244321}">
                <p14:modId xmlns:p14="http://schemas.microsoft.com/office/powerpoint/2010/main" val="383225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32A53B55-4EF9-4065-AC40-7D72F0940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E5FCEB9C-FFF7-4B09-BB2C-177F00F8BE93}"/>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2" name="Bildplatzhalter 11"/>
          <p:cNvSpPr>
            <a:spLocks noGrp="1"/>
          </p:cNvSpPr>
          <p:nvPr>
            <p:ph type="pic" sz="quarter" idx="13"/>
          </p:nvPr>
        </p:nvSpPr>
        <p:spPr bwMode="ltGray">
          <a:xfrm>
            <a:off x="4681537" y="1093909"/>
            <a:ext cx="4050000" cy="3208091"/>
          </a:xfrm>
          <a:prstGeom prst="rect">
            <a:avLst/>
          </a:prstGeom>
          <a:solidFill>
            <a:schemeClr val="tx2"/>
          </a:solidFill>
        </p:spPr>
        <p:txBody>
          <a:bodyPr lIns="0" tIns="540000" rIns="0" anchor="ctr" anchorCtr="0"/>
          <a:lstStyle>
            <a:lvl1pPr algn="ctr">
              <a:defRPr>
                <a:latin typeface="+mn-lt"/>
                <a:sym typeface="Delivery" panose="020F0503020204020204" pitchFamily="34" charset="0"/>
              </a:defRPr>
            </a:lvl1pPr>
          </a:lstStyle>
          <a:p>
            <a:r>
              <a:rPr lang="en-US"/>
              <a:t>Click icon to add picture</a:t>
            </a:r>
          </a:p>
        </p:txBody>
      </p:sp>
      <p:sp>
        <p:nvSpPr>
          <p:cNvPr id="7" name="Rechteck 6"/>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6" name="Gerade Verbindung 15"/>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2"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3" name="Textfeld 2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26" name="Titel 25"/>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5" name="Textplatzhalter 14"/>
          <p:cNvSpPr>
            <a:spLocks noGrp="1"/>
          </p:cNvSpPr>
          <p:nvPr>
            <p:ph type="body" sz="quarter" idx="21"/>
          </p:nvPr>
        </p:nvSpPr>
        <p:spPr>
          <a:xfrm>
            <a:off x="414338" y="1093909"/>
            <a:ext cx="4050000" cy="328784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fik 12">
            <a:extLst>
              <a:ext uri="{FF2B5EF4-FFF2-40B4-BE49-F238E27FC236}">
                <a16:creationId xmlns:a16="http://schemas.microsoft.com/office/drawing/2014/main" id="{5C612ECF-431A-4754-9ACF-1571E321E53D}"/>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1 column, 3 picture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6E76B61-BA51-446D-8D8C-407961A81AA5}"/>
              </a:ext>
            </a:extLst>
          </p:cNvPr>
          <p:cNvGraphicFramePr>
            <a:graphicFrameLocks noChangeAspect="1"/>
          </p:cNvGraphicFramePr>
          <p:nvPr>
            <p:custDataLst>
              <p:tags r:id="rId1"/>
            </p:custDataLst>
            <p:extLst>
              <p:ext uri="{D42A27DB-BD31-4B8C-83A1-F6EECF244321}">
                <p14:modId xmlns:p14="http://schemas.microsoft.com/office/powerpoint/2010/main" val="638285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C6E76B61-BA51-446D-8D8C-407961A81A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569FCA5-99D8-4A64-A8DD-AF738809E8E1}"/>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2" name="Bildplatzhalter 11"/>
          <p:cNvSpPr>
            <a:spLocks noGrp="1"/>
          </p:cNvSpPr>
          <p:nvPr>
            <p:ph type="pic" sz="quarter" idx="13"/>
          </p:nvPr>
        </p:nvSpPr>
        <p:spPr bwMode="ltGray">
          <a:xfrm>
            <a:off x="4681538" y="1093909"/>
            <a:ext cx="4050000" cy="1876091"/>
          </a:xfrm>
          <a:prstGeom prst="rect">
            <a:avLst/>
          </a:prstGeom>
          <a:solidFill>
            <a:schemeClr val="tx2"/>
          </a:solidFill>
        </p:spPr>
        <p:txBody>
          <a:bodyPr lIns="360000" tIns="540000" rIns="360000" anchor="ctr" anchorCtr="0"/>
          <a:lstStyle>
            <a:lvl1pPr marL="0" marR="0" indent="0" algn="ctr" defTabSz="914400" rtl="0" eaLnBrk="1" fontAlgn="auto" latinLnBrk="0" hangingPunct="1">
              <a:lnSpc>
                <a:spcPct val="110000"/>
              </a:lnSpc>
              <a:spcBef>
                <a:spcPts val="0"/>
              </a:spcBef>
              <a:spcAft>
                <a:spcPts val="500"/>
              </a:spcAft>
              <a:buClrTx/>
              <a:buSzTx/>
              <a:buFont typeface="Arial" pitchFamily="34" charset="0"/>
              <a:buNone/>
              <a:tabLst/>
              <a:defRPr>
                <a:latin typeface="+mn-lt"/>
                <a:sym typeface="Delivery" panose="020F0503020204020204" pitchFamily="34" charset="0"/>
              </a:defRPr>
            </a:lvl1pPr>
          </a:lstStyle>
          <a:p>
            <a:r>
              <a:rPr lang="en-US"/>
              <a:t>Click icon to add picture</a:t>
            </a:r>
          </a:p>
        </p:txBody>
      </p:sp>
      <p:sp>
        <p:nvSpPr>
          <p:cNvPr id="7" name="Rechteck 6"/>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sp>
        <p:nvSpPr>
          <p:cNvPr id="16" name="Bildplatzhalter 11"/>
          <p:cNvSpPr>
            <a:spLocks noGrp="1"/>
          </p:cNvSpPr>
          <p:nvPr>
            <p:ph type="pic" sz="quarter" idx="17"/>
          </p:nvPr>
        </p:nvSpPr>
        <p:spPr bwMode="ltGray">
          <a:xfrm>
            <a:off x="4678988" y="3077288"/>
            <a:ext cx="1962000" cy="1242000"/>
          </a:xfrm>
          <a:prstGeom prst="rect">
            <a:avLst/>
          </a:prstGeom>
          <a:solidFill>
            <a:schemeClr val="tx2"/>
          </a:solidFill>
        </p:spPr>
        <p:txBody>
          <a:bodyPr lIns="0" tIns="540000" rIns="0" bIns="0" anchor="ctr" anchorCtr="0"/>
          <a:lstStyle>
            <a:lvl1pPr algn="ctr">
              <a:defRPr sz="1000">
                <a:latin typeface="+mn-lt"/>
                <a:sym typeface="Delivery" panose="020F0503020204020204" pitchFamily="34" charset="0"/>
              </a:defRPr>
            </a:lvl1pPr>
          </a:lstStyle>
          <a:p>
            <a:r>
              <a:rPr lang="en-US"/>
              <a:t>Click icon to add picture</a:t>
            </a:r>
          </a:p>
        </p:txBody>
      </p:sp>
      <p:sp>
        <p:nvSpPr>
          <p:cNvPr id="17" name="Bildplatzhalter 11"/>
          <p:cNvSpPr>
            <a:spLocks noGrp="1"/>
          </p:cNvSpPr>
          <p:nvPr>
            <p:ph type="pic" sz="quarter" idx="18"/>
          </p:nvPr>
        </p:nvSpPr>
        <p:spPr bwMode="ltGray">
          <a:xfrm>
            <a:off x="6769538" y="3077288"/>
            <a:ext cx="1962000" cy="1242000"/>
          </a:xfrm>
          <a:prstGeom prst="rect">
            <a:avLst/>
          </a:prstGeom>
          <a:solidFill>
            <a:schemeClr val="tx2"/>
          </a:solidFill>
        </p:spPr>
        <p:txBody>
          <a:bodyPr lIns="0" tIns="540000" rIns="0" bIns="0" anchor="ctr" anchorCtr="0"/>
          <a:lstStyle>
            <a:lvl1pPr algn="ctr">
              <a:defRPr sz="1000">
                <a:latin typeface="+mn-lt"/>
                <a:sym typeface="Delivery" panose="020F0503020204020204" pitchFamily="34" charset="0"/>
              </a:defRPr>
            </a:lvl1pPr>
          </a:lstStyle>
          <a:p>
            <a:r>
              <a:rPr lang="en-US"/>
              <a:t>Click icon to add picture</a:t>
            </a:r>
          </a:p>
        </p:txBody>
      </p:sp>
      <p:cxnSp>
        <p:nvCxnSpPr>
          <p:cNvPr id="21" name="Gerade Verbindung 20"/>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2" name="Titel 21"/>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25"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6" name="Textfeld 25"/>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19" name="Textplatzhalter 18"/>
          <p:cNvSpPr>
            <a:spLocks noGrp="1"/>
          </p:cNvSpPr>
          <p:nvPr>
            <p:ph type="body" sz="quarter" idx="20"/>
          </p:nvPr>
        </p:nvSpPr>
        <p:spPr>
          <a:xfrm>
            <a:off x="414338" y="1093909"/>
            <a:ext cx="4049712" cy="328784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fik 13">
            <a:extLst>
              <a:ext uri="{FF2B5EF4-FFF2-40B4-BE49-F238E27FC236}">
                <a16:creationId xmlns:a16="http://schemas.microsoft.com/office/drawing/2014/main" id="{4B7D303C-42B3-45DA-8508-ABDD92C2E7F1}"/>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A0A2A26-BC8D-4642-82D5-CB7489ABE251}"/>
              </a:ext>
            </a:extLst>
          </p:cNvPr>
          <p:cNvGraphicFramePr>
            <a:graphicFrameLocks noChangeAspect="1"/>
          </p:cNvGraphicFramePr>
          <p:nvPr>
            <p:custDataLst>
              <p:tags r:id="rId1"/>
            </p:custDataLst>
            <p:extLst>
              <p:ext uri="{D42A27DB-BD31-4B8C-83A1-F6EECF244321}">
                <p14:modId xmlns:p14="http://schemas.microsoft.com/office/powerpoint/2010/main" val="3107215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0A0A2A26-BC8D-4642-82D5-CB7489ABE2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DF84CFF-5E2D-4888-9AAB-7A51BB2E683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Titel 14">
            <a:extLst>
              <a:ext uri="{FF2B5EF4-FFF2-40B4-BE49-F238E27FC236}">
                <a16:creationId xmlns:a16="http://schemas.microsoft.com/office/drawing/2014/main" id="{ADCDDBCD-7689-964E-A0F9-4B6DB6405564}"/>
              </a:ext>
            </a:extLst>
          </p:cNvPr>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3"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tx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6" name="Bildplatzhalter 11">
            <a:extLst>
              <a:ext uri="{FF2B5EF4-FFF2-40B4-BE49-F238E27FC236}">
                <a16:creationId xmlns:a16="http://schemas.microsoft.com/office/drawing/2014/main" id="{22124A0A-F575-40C4-BD79-2D1A0E93D6FE}"/>
              </a:ext>
            </a:extLst>
          </p:cNvPr>
          <p:cNvSpPr>
            <a:spLocks noGrp="1"/>
          </p:cNvSpPr>
          <p:nvPr>
            <p:ph type="pic" sz="quarter" idx="13"/>
          </p:nvPr>
        </p:nvSpPr>
        <p:spPr bwMode="ltGray">
          <a:xfrm>
            <a:off x="4681537" y="1093909"/>
            <a:ext cx="4050000" cy="3295529"/>
          </a:xfrm>
          <a:prstGeom prst="rect">
            <a:avLst/>
          </a:prstGeom>
          <a:solidFill>
            <a:schemeClr val="tx2"/>
          </a:solidFill>
        </p:spPr>
        <p:txBody>
          <a:bodyPr lIns="0" tIns="540000" rIns="0" anchor="ctr" anchorCtr="1"/>
          <a:lstStyle>
            <a:lvl1pPr algn="ctr">
              <a:defRPr>
                <a:latin typeface="+mn-lt"/>
                <a:sym typeface="Delivery" panose="020F0503020204020204" pitchFamily="34" charset="0"/>
              </a:defRPr>
            </a:lvl1pPr>
          </a:lstStyle>
          <a:p>
            <a:r>
              <a:rPr lang="en-US"/>
              <a:t>Click icon to add picture</a:t>
            </a:r>
          </a:p>
        </p:txBody>
      </p:sp>
      <p:sp>
        <p:nvSpPr>
          <p:cNvPr id="8" name="Bildplatzhalter 11">
            <a:extLst>
              <a:ext uri="{FF2B5EF4-FFF2-40B4-BE49-F238E27FC236}">
                <a16:creationId xmlns:a16="http://schemas.microsoft.com/office/drawing/2014/main" id="{6D7758A1-F895-4BFD-ACEB-EE8374FBC4A6}"/>
              </a:ext>
            </a:extLst>
          </p:cNvPr>
          <p:cNvSpPr>
            <a:spLocks noGrp="1"/>
          </p:cNvSpPr>
          <p:nvPr>
            <p:ph type="pic" sz="quarter" idx="22"/>
          </p:nvPr>
        </p:nvSpPr>
        <p:spPr bwMode="ltGray">
          <a:xfrm>
            <a:off x="414338" y="1093909"/>
            <a:ext cx="4050000" cy="3295529"/>
          </a:xfrm>
          <a:prstGeom prst="rect">
            <a:avLst/>
          </a:prstGeom>
          <a:solidFill>
            <a:schemeClr val="tx2"/>
          </a:solidFill>
        </p:spPr>
        <p:txBody>
          <a:bodyPr lIns="0" tIns="540000" rIns="0" anchor="ctr" anchorCtr="1"/>
          <a:lstStyle>
            <a:lvl1pPr algn="ctr">
              <a:defRPr>
                <a:latin typeface="+mn-lt"/>
                <a:sym typeface="Delivery" panose="020F0503020204020204" pitchFamily="34" charset="0"/>
              </a:defRPr>
            </a:lvl1pPr>
          </a:lstStyle>
          <a:p>
            <a:r>
              <a:rPr lang="en-US"/>
              <a:t>Click icon to add picture</a:t>
            </a:r>
          </a:p>
        </p:txBody>
      </p:sp>
    </p:spTree>
    <p:extLst>
      <p:ext uri="{BB962C8B-B14F-4D97-AF65-F5344CB8AC3E}">
        <p14:creationId xmlns:p14="http://schemas.microsoft.com/office/powerpoint/2010/main" val="260913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light image full screen">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9AB9521-04C2-4F9B-99FD-3E4EA5BB73B6}"/>
              </a:ext>
            </a:extLst>
          </p:cNvPr>
          <p:cNvGraphicFramePr>
            <a:graphicFrameLocks noChangeAspect="1"/>
          </p:cNvGraphicFramePr>
          <p:nvPr>
            <p:custDataLst>
              <p:tags r:id="rId1"/>
            </p:custDataLst>
            <p:extLst>
              <p:ext uri="{D42A27DB-BD31-4B8C-83A1-F6EECF244321}">
                <p14:modId xmlns:p14="http://schemas.microsoft.com/office/powerpoint/2010/main" val="1172088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E9AB9521-04C2-4F9B-99FD-3E4EA5BB73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A1B313E9-1DB6-4AD4-90FD-B78C82DECC8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6" name="Bildplatzhalter 5"/>
          <p:cNvSpPr>
            <a:spLocks noGrp="1"/>
          </p:cNvSpPr>
          <p:nvPr>
            <p:ph type="pic" sz="quarter" idx="10" hasCustomPrompt="1"/>
          </p:nvPr>
        </p:nvSpPr>
        <p:spPr>
          <a:xfrm>
            <a:off x="0" y="0"/>
            <a:ext cx="9144000" cy="5143500"/>
          </a:xfrm>
          <a:solidFill>
            <a:schemeClr val="bg1">
              <a:lumMod val="85000"/>
            </a:schemeClr>
          </a:solidFill>
        </p:spPr>
        <p:txBody>
          <a:bodyPr tIns="540000" anchor="ctr"/>
          <a:lstStyle>
            <a:lvl1pPr algn="ctr">
              <a:defRPr>
                <a:latin typeface="+mn-lt"/>
              </a:defRPr>
            </a:lvl1pPr>
          </a:lstStyle>
          <a:p>
            <a:r>
              <a:rPr lang="en-US"/>
              <a:t>Click icon to add light color picture</a:t>
            </a:r>
          </a:p>
        </p:txBody>
      </p:sp>
      <p:sp>
        <p:nvSpPr>
          <p:cNvPr id="4" name="Titel 14">
            <a:extLst>
              <a:ext uri="{FF2B5EF4-FFF2-40B4-BE49-F238E27FC236}">
                <a16:creationId xmlns:a16="http://schemas.microsoft.com/office/drawing/2014/main" id="{ADCDDBCD-7689-964E-A0F9-4B6DB6405564}"/>
              </a:ext>
            </a:extLst>
          </p:cNvPr>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5"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tx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7" name="Textplatzhalter 24">
            <a:extLst>
              <a:ext uri="{FF2B5EF4-FFF2-40B4-BE49-F238E27FC236}">
                <a16:creationId xmlns:a16="http://schemas.microsoft.com/office/drawing/2014/main" id="{1FD06E01-4A83-498D-AC1C-84939DF77C5C}"/>
              </a:ext>
            </a:extLst>
          </p:cNvPr>
          <p:cNvSpPr>
            <a:spLocks noGrp="1"/>
          </p:cNvSpPr>
          <p:nvPr>
            <p:ph type="body" sz="quarter" idx="11"/>
          </p:nvPr>
        </p:nvSpPr>
        <p:spPr>
          <a:xfrm>
            <a:off x="414337" y="1093909"/>
            <a:ext cx="4050000" cy="32872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meta-classification">
            <a:extLst>
              <a:ext uri="{FF2B5EF4-FFF2-40B4-BE49-F238E27FC236}">
                <a16:creationId xmlns:a16="http://schemas.microsoft.com/office/drawing/2014/main" id="{5100938C-C03F-47A7-A082-E55B511B19ED}"/>
              </a:ext>
            </a:extLst>
          </p:cNvPr>
          <p:cNvSpPr>
            <a:spLocks noGrp="1"/>
          </p:cNvSpPr>
          <p:nvPr>
            <p:ph type="body" sz="quarter" idx="2"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Tree>
    <p:extLst>
      <p:ext uri="{BB962C8B-B14F-4D97-AF65-F5344CB8AC3E}">
        <p14:creationId xmlns:p14="http://schemas.microsoft.com/office/powerpoint/2010/main" val="4187661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dark image full screen">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32F9D72-D289-4D0E-B978-954A060016FD}"/>
              </a:ext>
            </a:extLst>
          </p:cNvPr>
          <p:cNvGraphicFramePr>
            <a:graphicFrameLocks noChangeAspect="1"/>
          </p:cNvGraphicFramePr>
          <p:nvPr>
            <p:custDataLst>
              <p:tags r:id="rId1"/>
            </p:custDataLst>
            <p:extLst>
              <p:ext uri="{D42A27DB-BD31-4B8C-83A1-F6EECF244321}">
                <p14:modId xmlns:p14="http://schemas.microsoft.com/office/powerpoint/2010/main" val="2205796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B32F9D72-D289-4D0E-B978-954A060016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1477DC6-C016-4F38-9D98-20296AB57404}"/>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6" name="Bildplatzhalter 5"/>
          <p:cNvSpPr>
            <a:spLocks noGrp="1"/>
          </p:cNvSpPr>
          <p:nvPr>
            <p:ph type="pic" sz="quarter" idx="10" hasCustomPrompt="1"/>
          </p:nvPr>
        </p:nvSpPr>
        <p:spPr>
          <a:xfrm>
            <a:off x="0" y="0"/>
            <a:ext cx="9144000" cy="5143500"/>
          </a:xfrm>
          <a:solidFill>
            <a:schemeClr val="tx1">
              <a:lumMod val="75000"/>
              <a:lumOff val="25000"/>
            </a:schemeClr>
          </a:solidFill>
        </p:spPr>
        <p:txBody>
          <a:bodyPr tIns="540000" anchor="ctr"/>
          <a:lstStyle>
            <a:lvl1pPr algn="ctr">
              <a:defRPr>
                <a:latin typeface="+mn-lt"/>
              </a:defRPr>
            </a:lvl1pPr>
          </a:lstStyle>
          <a:p>
            <a:r>
              <a:rPr lang="en-US"/>
              <a:t>Click icon to add dark color picture</a:t>
            </a:r>
          </a:p>
        </p:txBody>
      </p:sp>
      <p:sp>
        <p:nvSpPr>
          <p:cNvPr id="4" name="Titel 14">
            <a:extLst>
              <a:ext uri="{FF2B5EF4-FFF2-40B4-BE49-F238E27FC236}">
                <a16:creationId xmlns:a16="http://schemas.microsoft.com/office/drawing/2014/main" id="{ADCDDBCD-7689-964E-A0F9-4B6DB6405564}"/>
              </a:ext>
            </a:extLst>
          </p:cNvPr>
          <p:cNvSpPr>
            <a:spLocks noGrp="1"/>
          </p:cNvSpPr>
          <p:nvPr>
            <p:ph type="title"/>
          </p:nvPr>
        </p:nvSpPr>
        <p:spPr>
          <a:xfrm>
            <a:off x="414000" y="190897"/>
            <a:ext cx="8316000" cy="615553"/>
          </a:xfrm>
        </p:spPr>
        <p:txBody>
          <a:bodyPr/>
          <a:lstStyle>
            <a:lvl1pPr>
              <a:defRPr baseline="0">
                <a:solidFill>
                  <a:schemeClr val="bg1"/>
                </a:solidFill>
                <a:latin typeface="+mj-lt"/>
                <a:sym typeface="Delivery" panose="020F0503020204020204" pitchFamily="34" charset="0"/>
              </a:defRPr>
            </a:lvl1pPr>
          </a:lstStyle>
          <a:p>
            <a:r>
              <a:rPr lang="en-US"/>
              <a:t>Click to edit Master title style</a:t>
            </a:r>
          </a:p>
        </p:txBody>
      </p:sp>
      <p:sp>
        <p:nvSpPr>
          <p:cNvPr id="5"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bg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7" name="Textplatzhalter 24">
            <a:extLst>
              <a:ext uri="{FF2B5EF4-FFF2-40B4-BE49-F238E27FC236}">
                <a16:creationId xmlns:a16="http://schemas.microsoft.com/office/drawing/2014/main" id="{CF17007B-78E2-405D-B3ED-D372B8E3B02C}"/>
              </a:ext>
            </a:extLst>
          </p:cNvPr>
          <p:cNvSpPr>
            <a:spLocks noGrp="1"/>
          </p:cNvSpPr>
          <p:nvPr>
            <p:ph type="body" sz="quarter" idx="11"/>
          </p:nvPr>
        </p:nvSpPr>
        <p:spPr>
          <a:xfrm>
            <a:off x="414337" y="1093909"/>
            <a:ext cx="4050000" cy="3287291"/>
          </a:xfrm>
        </p:spPr>
        <p:txBody>
          <a:bodyPr/>
          <a:lstStyle>
            <a:lvl1pPr>
              <a:defRPr>
                <a:solidFill>
                  <a:schemeClr val="bg1"/>
                </a:solidFill>
                <a:latin typeface="+mn-lt"/>
                <a:sym typeface="Delivery" panose="020F0503020204020204" pitchFamily="34" charset="0"/>
              </a:defRPr>
            </a:lvl1pPr>
            <a:lvl2pPr>
              <a:defRPr>
                <a:solidFill>
                  <a:schemeClr val="bg1"/>
                </a:solidFill>
                <a:latin typeface="+mn-lt"/>
                <a:sym typeface="Delivery" panose="020F0503020204020204" pitchFamily="34" charset="0"/>
              </a:defRPr>
            </a:lvl2pPr>
            <a:lvl3pPr>
              <a:defRPr>
                <a:solidFill>
                  <a:schemeClr val="bg1"/>
                </a:solidFill>
                <a:latin typeface="+mn-lt"/>
                <a:sym typeface="Delivery" panose="020F0503020204020204" pitchFamily="34" charset="0"/>
              </a:defRPr>
            </a:lvl3pPr>
            <a:lvl4pPr>
              <a:defRPr>
                <a:solidFill>
                  <a:schemeClr val="bg1"/>
                </a:solidFill>
                <a:latin typeface="+mn-lt"/>
                <a:sym typeface="Delivery" panose="020F0503020204020204" pitchFamily="34" charset="0"/>
              </a:defRPr>
            </a:lvl4pPr>
            <a:lvl5pPr>
              <a:defRPr>
                <a:solidFill>
                  <a:schemeClr val="bg1"/>
                </a:solidFill>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meta-classification">
            <a:extLst>
              <a:ext uri="{FF2B5EF4-FFF2-40B4-BE49-F238E27FC236}">
                <a16:creationId xmlns:a16="http://schemas.microsoft.com/office/drawing/2014/main" id="{72F85091-6B2F-4A21-A8EA-9FD840B96BC7}"/>
              </a:ext>
            </a:extLst>
          </p:cNvPr>
          <p:cNvSpPr>
            <a:spLocks noGrp="1"/>
          </p:cNvSpPr>
          <p:nvPr>
            <p:ph type="body" sz="quarter" idx="2"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Tree>
    <p:extLst>
      <p:ext uri="{BB962C8B-B14F-4D97-AF65-F5344CB8AC3E}">
        <p14:creationId xmlns:p14="http://schemas.microsoft.com/office/powerpoint/2010/main" val="65813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icture, gradient box">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42D98AA-714B-4563-8BBF-05617BF23D20}"/>
              </a:ext>
            </a:extLst>
          </p:cNvPr>
          <p:cNvGraphicFramePr>
            <a:graphicFrameLocks noChangeAspect="1"/>
          </p:cNvGraphicFramePr>
          <p:nvPr>
            <p:custDataLst>
              <p:tags r:id="rId1"/>
            </p:custDataLst>
            <p:extLst>
              <p:ext uri="{D42A27DB-BD31-4B8C-83A1-F6EECF244321}">
                <p14:modId xmlns:p14="http://schemas.microsoft.com/office/powerpoint/2010/main" val="1556370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42D98AA-714B-4563-8BBF-05617BF23D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44B9BC3D-7687-4754-8C48-0129DCDB8B5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8"/>
          <p:cNvSpPr>
            <a:spLocks noGrp="1"/>
          </p:cNvSpPr>
          <p:nvPr>
            <p:ph type="pic" sz="quarter" idx="13"/>
          </p:nvPr>
        </p:nvSpPr>
        <p:spPr bwMode="hidden">
          <a:xfrm>
            <a:off x="0" y="0"/>
            <a:ext cx="9144000" cy="5143500"/>
          </a:xfrm>
          <a:prstGeom prst="rect">
            <a:avLst/>
          </a:prstGeom>
          <a:solidFill>
            <a:schemeClr val="tx2"/>
          </a:solidFill>
        </p:spPr>
        <p:txBody>
          <a:bodyPr lIns="0" tIns="540000" rIns="180000" bIns="0" anchor="ctr" anchorCtr="1"/>
          <a:lstStyle>
            <a:lvl1pPr>
              <a:defRPr>
                <a:latin typeface="+mn-lt"/>
                <a:sym typeface="Delivery" panose="020F0503020204020204" pitchFamily="34" charset="0"/>
              </a:defRPr>
            </a:lvl1pPr>
          </a:lstStyle>
          <a:p>
            <a:r>
              <a:rPr lang="en-US"/>
              <a:t>Click icon to add picture</a:t>
            </a:r>
          </a:p>
        </p:txBody>
      </p:sp>
      <p:sp>
        <p:nvSpPr>
          <p:cNvPr id="5" name="Titel 1"/>
          <p:cNvSpPr>
            <a:spLocks noGrp="1"/>
          </p:cNvSpPr>
          <p:nvPr>
            <p:ph type="title" hasCustomPrompt="1"/>
          </p:nvPr>
        </p:nvSpPr>
        <p:spPr bwMode="hidden">
          <a:xfrm>
            <a:off x="414000" y="2914161"/>
            <a:ext cx="5256000" cy="1772139"/>
          </a:xfrm>
          <a:prstGeom prst="rect">
            <a:avLst/>
          </a:prstGeom>
          <a:gradFill>
            <a:gsLst>
              <a:gs pos="0">
                <a:schemeClr val="bg1">
                  <a:alpha val="0"/>
                </a:schemeClr>
              </a:gs>
              <a:gs pos="50000">
                <a:srgbClr val="FFCC00"/>
              </a:gs>
              <a:gs pos="100000">
                <a:srgbClr val="FFCC00"/>
              </a:gs>
            </a:gsLst>
            <a:lin ang="5400000" scaled="0"/>
          </a:gradFill>
        </p:spPr>
        <p:txBody>
          <a:bodyPr lIns="180000" tIns="432000" rIns="180000" bIns="180000" anchor="b" anchorCtr="0">
            <a:spAutoFit/>
          </a:bodyPr>
          <a:lstStyle>
            <a:lvl1pPr>
              <a:lnSpc>
                <a:spcPct val="100000"/>
              </a:lnSpc>
              <a:defRPr sz="2500" cap="none" baseline="0">
                <a:solidFill>
                  <a:srgbClr val="D40511"/>
                </a:solidFill>
                <a:latin typeface="+mn-lt"/>
                <a:sym typeface="Delivery" panose="020F0503020204020204" pitchFamily="34" charset="0"/>
              </a:defRPr>
            </a:lvl1pPr>
          </a:lstStyle>
          <a:p>
            <a:r>
              <a:rPr lang="en-US"/>
              <a:t>“This space is reserved for quotes. The box adjusts itself to the inserted text. Delivery, 25 pt”</a:t>
            </a:r>
            <a:endParaRPr lang="en-US" noProof="0"/>
          </a:p>
        </p:txBody>
      </p:sp>
      <p:sp>
        <p:nvSpPr>
          <p:cNvPr id="9" name="meta-classification"/>
          <p:cNvSpPr>
            <a:spLocks noGrp="1"/>
          </p:cNvSpPr>
          <p:nvPr>
            <p:ph type="body" sz="quarter" idx="20"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Tree>
    <p:extLst>
      <p:ext uri="{BB962C8B-B14F-4D97-AF65-F5344CB8AC3E}">
        <p14:creationId xmlns:p14="http://schemas.microsoft.com/office/powerpoint/2010/main" val="2126154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87000">
              <a:schemeClr val="accent3"/>
            </a:gs>
            <a:gs pos="0">
              <a:schemeClr val="accent3">
                <a:alpha val="30000"/>
              </a:schemeClr>
            </a:gs>
          </a:gsLst>
          <a:lin ang="5400000" scaled="0"/>
        </a:gra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FB41A3D-3C19-4F60-8492-772433D226CC}"/>
              </a:ext>
            </a:extLst>
          </p:cNvPr>
          <p:cNvGraphicFramePr>
            <a:graphicFrameLocks noChangeAspect="1"/>
          </p:cNvGraphicFramePr>
          <p:nvPr>
            <p:custDataLst>
              <p:tags r:id="rId1"/>
            </p:custDataLst>
            <p:extLst>
              <p:ext uri="{D42A27DB-BD31-4B8C-83A1-F6EECF244321}">
                <p14:modId xmlns:p14="http://schemas.microsoft.com/office/powerpoint/2010/main" val="1607056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4FB41A3D-3C19-4F60-8492-772433D22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DB407A8F-9BE6-4627-A777-A633A2596F8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 name="Titel 1"/>
          <p:cNvSpPr>
            <a:spLocks noGrp="1"/>
          </p:cNvSpPr>
          <p:nvPr>
            <p:ph type="title" hasCustomPrompt="1"/>
          </p:nvPr>
        </p:nvSpPr>
        <p:spPr bwMode="gray">
          <a:xfrm>
            <a:off x="414000" y="351000"/>
            <a:ext cx="8316000" cy="3240000"/>
          </a:xfrm>
          <a:prstGeom prst="rect">
            <a:avLst/>
          </a:prstGeom>
        </p:spPr>
        <p:txBody>
          <a:bodyPr lIns="900000" rIns="900000" anchor="ctr"/>
          <a:lstStyle>
            <a:lvl1pPr>
              <a:lnSpc>
                <a:spcPct val="100000"/>
              </a:lnSpc>
              <a:defRPr sz="2500" cap="none" baseline="0">
                <a:solidFill>
                  <a:srgbClr val="D40511"/>
                </a:solidFill>
                <a:latin typeface="+mn-lt"/>
                <a:sym typeface="Delivery" panose="020F0503020204020204" pitchFamily="34" charset="0"/>
              </a:defRPr>
            </a:lvl1pPr>
          </a:lstStyle>
          <a:p>
            <a:r>
              <a:rPr lang="en-US"/>
              <a:t>“This space is reserved for quotes. </a:t>
            </a:r>
            <a:br>
              <a:rPr lang="en-US"/>
            </a:br>
            <a:r>
              <a:rPr lang="en-US"/>
              <a:t>Delivery, 25 pt”</a:t>
            </a:r>
            <a:endParaRPr lang="en-US" noProof="0"/>
          </a:p>
        </p:txBody>
      </p:sp>
      <p:sp>
        <p:nvSpPr>
          <p:cNvPr id="11"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2" name="Textfeld 11"/>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8" name="Grafik 7">
            <a:extLst>
              <a:ext uri="{FF2B5EF4-FFF2-40B4-BE49-F238E27FC236}">
                <a16:creationId xmlns:a16="http://schemas.microsoft.com/office/drawing/2014/main" id="{5F49C5D9-455A-4F5C-842C-D8810B75929F}"/>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212615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FE7DC0F-358C-473E-8A5C-44BF688CC2F5}"/>
              </a:ext>
            </a:extLst>
          </p:cNvPr>
          <p:cNvGraphicFramePr>
            <a:graphicFrameLocks noChangeAspect="1"/>
          </p:cNvGraphicFramePr>
          <p:nvPr>
            <p:custDataLst>
              <p:tags r:id="rId1"/>
            </p:custDataLst>
            <p:extLst>
              <p:ext uri="{D42A27DB-BD31-4B8C-83A1-F6EECF244321}">
                <p14:modId xmlns:p14="http://schemas.microsoft.com/office/powerpoint/2010/main" val="1443092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8FE7DC0F-358C-473E-8A5C-44BF688CC2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1A87659-B712-4DDD-B687-9D586E964DCA}"/>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3" name="Inhaltsplatzhalter 2"/>
          <p:cNvSpPr>
            <a:spLocks noGrp="1"/>
          </p:cNvSpPr>
          <p:nvPr>
            <p:ph idx="1"/>
          </p:nvPr>
        </p:nvSpPr>
        <p:spPr bwMode="gray">
          <a:xfrm>
            <a:off x="414000" y="1093909"/>
            <a:ext cx="8316000" cy="2998231"/>
          </a:xfrm>
          <a:prstGeom prst="rect">
            <a:avLst/>
          </a:prstGeom>
        </p:spPr>
        <p:txBody>
          <a:bodyPr lIns="0" tIns="0" rIns="0" bIns="0"/>
          <a:lstStyle>
            <a:lvl1pPr marL="0" marR="0" indent="0" algn="l" defTabSz="914400" rtl="0" eaLnBrk="1" fontAlgn="auto" latinLnBrk="0" hangingPunct="1">
              <a:lnSpc>
                <a:spcPct val="110000"/>
              </a:lnSpc>
              <a:spcBef>
                <a:spcPts val="1400"/>
              </a:spcBef>
              <a:spcAft>
                <a:spcPts val="0"/>
              </a:spcAft>
              <a:buClrTx/>
              <a:buSzTx/>
              <a:buFont typeface="Arial" pitchFamily="34" charset="0"/>
              <a:buNone/>
              <a:tabLst/>
              <a:defRPr sz="1200" b="1" baseline="0">
                <a:latin typeface="+mn-lt"/>
                <a:sym typeface="Delivery" panose="020F0503020204020204" pitchFamily="34" charset="0"/>
              </a:defRPr>
            </a:lvl1pPr>
            <a:lvl2pPr>
              <a:spcAft>
                <a:spcPts val="0"/>
              </a:spcAft>
              <a:buFontTx/>
              <a:buNone/>
              <a:defRPr sz="1200" b="0" baseline="0">
                <a:latin typeface="+mn-lt"/>
                <a:sym typeface="Delivery" panose="020F0503020204020204" pitchFamily="34" charset="0"/>
              </a:defRPr>
            </a:lvl2pPr>
            <a:lvl3pPr>
              <a:spcAft>
                <a:spcPts val="0"/>
              </a:spcAft>
              <a:buClr>
                <a:schemeClr val="tx1"/>
              </a:buClr>
              <a:defRPr sz="1200" baseline="0"/>
            </a:lvl3pPr>
            <a:lvl4pPr>
              <a:spcAft>
                <a:spcPts val="0"/>
              </a:spcAft>
              <a:buClr>
                <a:schemeClr val="tx1"/>
              </a:buClr>
              <a:buFont typeface="Arial" pitchFamily="34" charset="0"/>
              <a:buChar char="–"/>
              <a:defRPr sz="1200" baseline="0"/>
            </a:lvl4pPr>
            <a:lvl5pPr>
              <a:spcAft>
                <a:spcPts val="0"/>
              </a:spcAft>
              <a:buClr>
                <a:schemeClr val="tx1"/>
              </a:buClr>
              <a:buFont typeface="Arial" pitchFamily="34" charset="0"/>
              <a:buChar char="–"/>
              <a:defRPr sz="1200" baseline="0"/>
            </a:lvl5pPr>
          </a:lstStyle>
          <a:p>
            <a:pPr lvl="0"/>
            <a:r>
              <a:rPr lang="en-US"/>
              <a:t>Click to edit Master text styles</a:t>
            </a:r>
          </a:p>
          <a:p>
            <a:pPr lvl="1"/>
            <a:r>
              <a:rPr lang="en-US"/>
              <a:t>Second level</a:t>
            </a:r>
          </a:p>
        </p:txBody>
      </p:sp>
      <p:sp>
        <p:nvSpPr>
          <p:cNvPr id="6" name="Rechteck 5"/>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3" name="Gerade Verbindung 12"/>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5" name="Titel 14"/>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6"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7" name="Textfeld 16"/>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2" name="Grafik 11">
            <a:extLst>
              <a:ext uri="{FF2B5EF4-FFF2-40B4-BE49-F238E27FC236}">
                <a16:creationId xmlns:a16="http://schemas.microsoft.com/office/drawing/2014/main" id="{BF2ADCB8-D69E-44F5-BFF3-18E359996D97}"/>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icture, gradient top">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14E51684-DC21-48BD-B326-E04A7644AD68}"/>
              </a:ext>
            </a:extLst>
          </p:cNvPr>
          <p:cNvGraphicFramePr>
            <a:graphicFrameLocks noChangeAspect="1"/>
          </p:cNvGraphicFramePr>
          <p:nvPr>
            <p:custDataLst>
              <p:tags r:id="rId1"/>
            </p:custDataLst>
            <p:extLst>
              <p:ext uri="{D42A27DB-BD31-4B8C-83A1-F6EECF244321}">
                <p14:modId xmlns:p14="http://schemas.microsoft.com/office/powerpoint/2010/main" val="1662126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2" name="Objekt 11" hidden="1">
                        <a:extLst>
                          <a:ext uri="{FF2B5EF4-FFF2-40B4-BE49-F238E27FC236}">
                            <a16:creationId xmlns:a16="http://schemas.microsoft.com/office/drawing/2014/main" id="{14E51684-DC21-48BD-B326-E04A7644AD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23AB246-17A4-434D-BC49-05FD06E7608D}"/>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n-ea"/>
              <a:cs typeface="+mn-cs"/>
              <a:sym typeface="Delivery" panose="020F0503020204020204" pitchFamily="34" charset="0"/>
            </a:endParaRPr>
          </a:p>
        </p:txBody>
      </p:sp>
      <p:sp>
        <p:nvSpPr>
          <p:cNvPr id="7"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11" name="Textplatzhalter 16"/>
          <p:cNvSpPr>
            <a:spLocks noGrp="1"/>
          </p:cNvSpPr>
          <p:nvPr>
            <p:ph type="body" sz="quarter" idx="11"/>
          </p:nvPr>
        </p:nvSpPr>
        <p:spPr bwMode="hidden">
          <a:xfrm rot="10800000">
            <a:off x="180000" y="180000"/>
            <a:ext cx="8784000" cy="1260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9" name="Titel 9"/>
          <p:cNvSpPr>
            <a:spLocks noGrp="1"/>
          </p:cNvSpPr>
          <p:nvPr>
            <p:ph type="title" hasCustomPrompt="1"/>
          </p:nvPr>
        </p:nvSpPr>
        <p:spPr>
          <a:xfrm>
            <a:off x="414000" y="914400"/>
            <a:ext cx="8316000" cy="1385999"/>
          </a:xfrm>
          <a:noFill/>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a:t>SAMPLE TITLE ONE OR</a:t>
            </a:r>
            <a:br>
              <a:rPr lang="en-US"/>
            </a:br>
            <a:r>
              <a:rPr lang="en-US"/>
              <a:t>TWO LINES, Delivery, 37 </a:t>
            </a:r>
            <a:r>
              <a:rPr lang="en-US" err="1"/>
              <a:t>pt</a:t>
            </a:r>
            <a:endParaRPr lang="en-US"/>
          </a:p>
        </p:txBody>
      </p:sp>
      <p:sp>
        <p:nvSpPr>
          <p:cNvPr id="4" name="meta-identifier"/>
          <p:cNvSpPr>
            <a:spLocks noGrp="1"/>
          </p:cNvSpPr>
          <p:nvPr>
            <p:ph type="body" sz="quarter" idx="4" hasCustomPrompt="1"/>
          </p:nvPr>
        </p:nvSpPr>
        <p:spPr bwMode="gray">
          <a:xfrm>
            <a:off x="414000" y="475200"/>
            <a:ext cx="5760000" cy="216165"/>
          </a:xfrm>
          <a:prstGeom prst="rect">
            <a:avLst/>
          </a:prstGeom>
        </p:spPr>
        <p:txBody>
          <a:bodyPr lIns="0" tIns="0" rIns="0" bIns="0" anchor="ctr"/>
          <a:lstStyle>
            <a:lvl1pPr algn="l">
              <a:lnSpc>
                <a:spcPct val="100000"/>
              </a:lnSpc>
              <a:spcAft>
                <a:spcPts val="0"/>
              </a:spcAft>
              <a:defRPr sz="1200" b="1">
                <a:latin typeface="+mn-lt"/>
                <a:sym typeface="Delivery" panose="020F0503020204020204" pitchFamily="34" charset="0"/>
              </a:defRPr>
            </a:lvl1pPr>
          </a:lstStyle>
          <a:p>
            <a:r>
              <a:rPr lang="en-US"/>
              <a:t>Business identifier</a:t>
            </a:r>
          </a:p>
        </p:txBody>
      </p:sp>
      <p:sp>
        <p:nvSpPr>
          <p:cNvPr id="2" name="meta-classification"/>
          <p:cNvSpPr>
            <a:spLocks noGrp="1"/>
          </p:cNvSpPr>
          <p:nvPr>
            <p:ph type="body" sz="quarter" idx="2" hasCustomPrompt="1"/>
          </p:nvPr>
        </p:nvSpPr>
        <p:spPr bwMode="gray">
          <a:xfrm>
            <a:off x="414000" y="4666226"/>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0" name="Text Placeholder 27">
            <a:extLst>
              <a:ext uri="{FF2B5EF4-FFF2-40B4-BE49-F238E27FC236}">
                <a16:creationId xmlns:a16="http://schemas.microsoft.com/office/drawing/2014/main" id="{C02FEC3D-2258-4662-A715-8FF451332B6A}"/>
              </a:ext>
            </a:extLst>
          </p:cNvPr>
          <p:cNvSpPr>
            <a:spLocks noGrp="1" noChangeAspect="1"/>
          </p:cNvSpPr>
          <p:nvPr>
            <p:ph type="body" sz="quarter" idx="10" hasCustomPrompt="1"/>
          </p:nvPr>
        </p:nvSpPr>
        <p:spPr>
          <a:xfrm>
            <a:off x="6876000" y="385200"/>
            <a:ext cx="1818000" cy="266400"/>
          </a:xfrm>
          <a:blipFill>
            <a:blip r:embed="rId6"/>
            <a:stretch>
              <a:fillRect/>
            </a:stretch>
          </a:blipFill>
        </p:spPr>
        <p:txBody>
          <a:bodyPr/>
          <a:lstStyle>
            <a:lvl1pPr>
              <a:defRPr sz="100">
                <a:latin typeface="+mn-lt"/>
              </a:defRPr>
            </a:lvl1pPr>
          </a:lstStyle>
          <a:p>
            <a:pPr lvl="0"/>
            <a:r>
              <a:rPr lang="en-US"/>
              <a:t> </a:t>
            </a:r>
          </a:p>
        </p:txBody>
      </p:sp>
      <p:sp>
        <p:nvSpPr>
          <p:cNvPr id="5" name="meta-subline"/>
          <p:cNvSpPr>
            <a:spLocks noGrp="1"/>
          </p:cNvSpPr>
          <p:nvPr>
            <p:ph type="body" sz="quarter" idx="5" hasCustomPrompt="1"/>
          </p:nvPr>
        </p:nvSpPr>
        <p:spPr>
          <a:xfrm>
            <a:off x="414000" y="2300400"/>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atin typeface="+mn-lt"/>
                <a:sym typeface="Delivery" panose="020F0503020204020204" pitchFamily="34" charset="0"/>
              </a:defRPr>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414000" y="2790000"/>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sym typeface="Delivery" panose="020F0503020204020204" pitchFamily="34" charset="0"/>
              </a:defRPr>
            </a:lvl1pPr>
            <a:lvl2pPr>
              <a:spcAft>
                <a:spcPts val="1600"/>
              </a:spcAft>
              <a:defRPr sz="2000" b="0" baseline="0"/>
            </a:lvl2pPr>
          </a:lstStyle>
          <a:p>
            <a:r>
              <a:rPr lang="en-US"/>
              <a:t>Name of the event or project or presenter, Delivery, 12 </a:t>
            </a:r>
            <a:r>
              <a:rPr lang="en-US" err="1"/>
              <a:t>pt</a:t>
            </a:r>
            <a:br>
              <a:rPr lang="en-US"/>
            </a:br>
            <a:r>
              <a:rPr lang="en-US"/>
              <a:t>Location, ## Month ####</a:t>
            </a:r>
          </a:p>
        </p:txBody>
      </p:sp>
      <p:sp>
        <p:nvSpPr>
          <p:cNvPr id="8" name="meta-descriptor"/>
          <p:cNvSpPr>
            <a:spLocks noGrp="1"/>
          </p:cNvSpPr>
          <p:nvPr>
            <p:ph type="body" sz="quarter" idx="6" hasCustomPrompt="1"/>
          </p:nvPr>
        </p:nvSpPr>
        <p:spPr>
          <a:xfrm>
            <a:off x="414000" y="3213859"/>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sym typeface="Delivery" panose="020F0503020204020204" pitchFamily="34" charset="0"/>
              </a:defRPr>
            </a:lvl1pPr>
            <a:lvl2pPr>
              <a:spcAft>
                <a:spcPts val="1600"/>
              </a:spcAft>
              <a:defRPr sz="2000"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233333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picture, gradient bottom">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5D975E8-4A2D-4793-B144-5026BEC0F649}"/>
              </a:ext>
            </a:extLst>
          </p:cNvPr>
          <p:cNvGraphicFramePr>
            <a:graphicFrameLocks noChangeAspect="1"/>
          </p:cNvGraphicFramePr>
          <p:nvPr>
            <p:custDataLst>
              <p:tags r:id="rId1"/>
            </p:custDataLst>
            <p:extLst>
              <p:ext uri="{D42A27DB-BD31-4B8C-83A1-F6EECF244321}">
                <p14:modId xmlns:p14="http://schemas.microsoft.com/office/powerpoint/2010/main" val="2538911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D5D975E8-4A2D-4793-B144-5026BEC0F6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2BDB349-120F-4EC1-A8BB-8440DCD2BACB}"/>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baseline="0">
                <a:latin typeface="+mn-lt"/>
                <a:sym typeface="Delivery" panose="020F0503020204020204" pitchFamily="34" charset="0"/>
              </a:defRPr>
            </a:lvl1pPr>
          </a:lstStyle>
          <a:p>
            <a:r>
              <a:rPr lang="en-US"/>
              <a:t>Click icon to add picture</a:t>
            </a:r>
          </a:p>
        </p:txBody>
      </p:sp>
      <p:sp>
        <p:nvSpPr>
          <p:cNvPr id="9" name="Textplatzhalter 16"/>
          <p:cNvSpPr>
            <a:spLocks noGrp="1"/>
          </p:cNvSpPr>
          <p:nvPr>
            <p:ph type="body" sz="quarter" idx="15"/>
          </p:nvPr>
        </p:nvSpPr>
        <p:spPr bwMode="hidden">
          <a:xfrm>
            <a:off x="180000" y="4319288"/>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lang="en-US" sz="100" b="1" kern="1200" baseline="0">
                <a:solidFill>
                  <a:schemeClr val="accent3"/>
                </a:solidFill>
                <a:latin typeface="+mn-lt"/>
                <a:ea typeface="+mn-ea"/>
                <a:cs typeface="+mn-cs"/>
                <a:sym typeface="Delivery" panose="020F0503020204020204" pitchFamily="34" charset="0"/>
              </a:defRPr>
            </a:lvl1pPr>
          </a:lstStyle>
          <a:p>
            <a:pPr marL="0" lvl="0" indent="0" algn="l" defTabSz="914400" rtl="0" eaLnBrk="1" latinLnBrk="0" hangingPunct="1">
              <a:lnSpc>
                <a:spcPct val="110000"/>
              </a:lnSpc>
              <a:spcBef>
                <a:spcPts val="0"/>
              </a:spcBef>
              <a:spcAft>
                <a:spcPts val="1400"/>
              </a:spcAft>
              <a:buFont typeface="Arial" pitchFamily="34" charset="0"/>
              <a:buNone/>
            </a:pPr>
            <a:r>
              <a:rPr lang="en-US"/>
              <a:t>Click to edit Master text styles</a:t>
            </a:r>
          </a:p>
        </p:txBody>
      </p:sp>
      <p:sp>
        <p:nvSpPr>
          <p:cNvPr id="2" name="Titel 1"/>
          <p:cNvSpPr>
            <a:spLocks noGrp="1"/>
          </p:cNvSpPr>
          <p:nvPr>
            <p:ph type="title" hasCustomPrompt="1"/>
          </p:nvPr>
        </p:nvSpPr>
        <p:spPr bwMode="gray">
          <a:xfrm>
            <a:off x="414000" y="3391200"/>
            <a:ext cx="8316000" cy="540000"/>
          </a:xfrm>
          <a:prstGeom prst="rect">
            <a:avLst/>
          </a:prstGeom>
        </p:spPr>
        <p:txBody>
          <a:bodyPr wrap="square" lIns="0" tIns="0" rIns="0" bIns="0"/>
          <a:lstStyle>
            <a:lvl1pPr>
              <a:lnSpc>
                <a:spcPts val="5500"/>
              </a:lnSpc>
              <a:defRPr sz="4200" cap="all" baseline="0">
                <a:solidFill>
                  <a:srgbClr val="D40511"/>
                </a:solidFill>
                <a:latin typeface="+mj-lt"/>
                <a:sym typeface="Delivery" panose="020F0503020204020204" pitchFamily="34" charset="0"/>
              </a:defRPr>
            </a:lvl1pPr>
          </a:lstStyle>
          <a:p>
            <a:r>
              <a:rPr lang="en-US" noProof="0"/>
              <a:t>Thank YOU</a:t>
            </a:r>
          </a:p>
        </p:txBody>
      </p:sp>
      <p:sp>
        <p:nvSpPr>
          <p:cNvPr id="11" name="meta-classification"/>
          <p:cNvSpPr>
            <a:spLocks noGrp="1"/>
          </p:cNvSpPr>
          <p:nvPr>
            <p:ph type="body" sz="quarter" idx="20"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0" name="Text Placeholder 27">
            <a:extLst>
              <a:ext uri="{FF2B5EF4-FFF2-40B4-BE49-F238E27FC236}">
                <a16:creationId xmlns:a16="http://schemas.microsoft.com/office/drawing/2014/main" id="{11124C64-7922-4086-8AA5-55909DCC9828}"/>
              </a:ext>
            </a:extLst>
          </p:cNvPr>
          <p:cNvSpPr>
            <a:spLocks noGrp="1" noChangeAspect="1"/>
          </p:cNvSpPr>
          <p:nvPr>
            <p:ph type="body" sz="quarter" idx="22" hasCustomPrompt="1"/>
          </p:nvPr>
        </p:nvSpPr>
        <p:spPr>
          <a:xfrm>
            <a:off x="414000" y="4621860"/>
            <a:ext cx="1274400" cy="187200"/>
          </a:xfrm>
          <a:blipFill>
            <a:blip r:embed="rId6"/>
            <a:stretch>
              <a:fillRect/>
            </a:stretch>
          </a:blipFill>
        </p:spPr>
        <p:txBody>
          <a:bodyPr/>
          <a:lstStyle>
            <a:lvl1pPr>
              <a:defRPr sz="100">
                <a:latin typeface="+mn-lt"/>
              </a:defRPr>
            </a:lvl1pPr>
          </a:lstStyle>
          <a:p>
            <a:pPr lvl="0"/>
            <a:r>
              <a:rPr lang="en-US"/>
              <a:t> </a:t>
            </a:r>
          </a:p>
        </p:txBody>
      </p:sp>
    </p:spTree>
    <p:extLst>
      <p:ext uri="{BB962C8B-B14F-4D97-AF65-F5344CB8AC3E}">
        <p14:creationId xmlns:p14="http://schemas.microsoft.com/office/powerpoint/2010/main" val="287435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nal: picture, gradient top">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24D9109-4120-495A-B6AA-ED09849B1469}"/>
              </a:ext>
            </a:extLst>
          </p:cNvPr>
          <p:cNvGraphicFramePr>
            <a:graphicFrameLocks noChangeAspect="1"/>
          </p:cNvGraphicFramePr>
          <p:nvPr>
            <p:custDataLst>
              <p:tags r:id="rId1"/>
            </p:custDataLst>
            <p:extLst>
              <p:ext uri="{D42A27DB-BD31-4B8C-83A1-F6EECF244321}">
                <p14:modId xmlns:p14="http://schemas.microsoft.com/office/powerpoint/2010/main" val="218669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124D9109-4120-495A-B6AA-ED09849B14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9EF2445-C1D6-4AA3-BC88-8B2454A8B153}"/>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8" name="Textplatzhalter 16"/>
          <p:cNvSpPr>
            <a:spLocks noGrp="1"/>
          </p:cNvSpPr>
          <p:nvPr>
            <p:ph type="body" sz="quarter" idx="15"/>
          </p:nvPr>
        </p:nvSpPr>
        <p:spPr bwMode="hidden">
          <a:xfrm rot="10800000">
            <a:off x="180000" y="180000"/>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2" name="Titel 1"/>
          <p:cNvSpPr>
            <a:spLocks noGrp="1"/>
          </p:cNvSpPr>
          <p:nvPr>
            <p:ph type="title" hasCustomPrompt="1"/>
          </p:nvPr>
        </p:nvSpPr>
        <p:spPr bwMode="gray">
          <a:xfrm>
            <a:off x="414000" y="1083600"/>
            <a:ext cx="8316000" cy="540000"/>
          </a:xfrm>
          <a:prstGeom prst="rect">
            <a:avLst/>
          </a:prstGeom>
        </p:spPr>
        <p:txBody>
          <a:bodyPr lIns="0" tIns="0" rIns="0" bIns="0" anchor="t" anchorCtr="0"/>
          <a:lstStyle>
            <a:lvl1pPr>
              <a:lnSpc>
                <a:spcPts val="5500"/>
              </a:lnSpc>
              <a:defRPr sz="4200" cap="all" baseline="0">
                <a:solidFill>
                  <a:srgbClr val="D40511"/>
                </a:solidFill>
                <a:latin typeface="+mj-lt"/>
                <a:sym typeface="Delivery" panose="020F0503020204020204" pitchFamily="34" charset="0"/>
              </a:defRPr>
            </a:lvl1pPr>
          </a:lstStyle>
          <a:p>
            <a:r>
              <a:rPr lang="en-US" noProof="0"/>
              <a:t>Thank YOU</a:t>
            </a:r>
          </a:p>
        </p:txBody>
      </p:sp>
      <p:sp>
        <p:nvSpPr>
          <p:cNvPr id="10" name="meta-classification"/>
          <p:cNvSpPr>
            <a:spLocks noGrp="1"/>
          </p:cNvSpPr>
          <p:nvPr>
            <p:ph type="body" sz="quarter" idx="20" hasCustomPrompt="1"/>
          </p:nvPr>
        </p:nvSpPr>
        <p:spPr bwMode="gray">
          <a:xfrm>
            <a:off x="414000" y="459000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9" name="Text Placeholder 27">
            <a:extLst>
              <a:ext uri="{FF2B5EF4-FFF2-40B4-BE49-F238E27FC236}">
                <a16:creationId xmlns:a16="http://schemas.microsoft.com/office/drawing/2014/main" id="{FB35B335-3F90-4192-A7E8-599004C89DCB}"/>
              </a:ext>
            </a:extLst>
          </p:cNvPr>
          <p:cNvSpPr>
            <a:spLocks noGrp="1" noChangeAspect="1"/>
          </p:cNvSpPr>
          <p:nvPr>
            <p:ph type="body" sz="quarter" idx="23" hasCustomPrompt="1"/>
          </p:nvPr>
        </p:nvSpPr>
        <p:spPr>
          <a:xfrm>
            <a:off x="414000" y="298800"/>
            <a:ext cx="1274400" cy="190800"/>
          </a:xfrm>
          <a:blipFill>
            <a:blip r:embed="rId6"/>
            <a:stretch>
              <a:fillRect/>
            </a:stretch>
          </a:blipFill>
        </p:spPr>
        <p:txBody>
          <a:bodyPr/>
          <a:lstStyle>
            <a:lvl1pPr>
              <a:defRPr sz="100">
                <a:latin typeface="+mn-lt"/>
              </a:defRPr>
            </a:lvl1pPr>
          </a:lstStyle>
          <a:p>
            <a:pPr lvl="0"/>
            <a:r>
              <a:rPr lang="en-US"/>
              <a:t> </a:t>
            </a:r>
          </a:p>
        </p:txBody>
      </p:sp>
    </p:spTree>
    <p:extLst>
      <p:ext uri="{BB962C8B-B14F-4D97-AF65-F5344CB8AC3E}">
        <p14:creationId xmlns:p14="http://schemas.microsoft.com/office/powerpoint/2010/main" val="287435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flip="none" rotWithShape="1">
          <a:gsLst>
            <a:gs pos="87000">
              <a:schemeClr val="accent3"/>
            </a:gs>
            <a:gs pos="0">
              <a:schemeClr val="accent3">
                <a:alpha val="30000"/>
              </a:schemeClr>
            </a:gs>
          </a:gsLst>
          <a:lin ang="5400000" scaled="1"/>
          <a:tileRect/>
        </a:gra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42AC75-A447-4E8C-B99C-6C477755B288}"/>
              </a:ext>
            </a:extLst>
          </p:cNvPr>
          <p:cNvGraphicFramePr>
            <a:graphicFrameLocks noChangeAspect="1"/>
          </p:cNvGraphicFramePr>
          <p:nvPr>
            <p:custDataLst>
              <p:tags r:id="rId1"/>
            </p:custDataLst>
            <p:extLst>
              <p:ext uri="{D42A27DB-BD31-4B8C-83A1-F6EECF244321}">
                <p14:modId xmlns:p14="http://schemas.microsoft.com/office/powerpoint/2010/main" val="293250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FF42AC75-A447-4E8C-B99C-6C477755B2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FC944A76-E2DD-4233-8385-429CBA29F347}"/>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 name="Titel 1"/>
          <p:cNvSpPr>
            <a:spLocks noGrp="1"/>
          </p:cNvSpPr>
          <p:nvPr>
            <p:ph type="title" hasCustomPrompt="1"/>
          </p:nvPr>
        </p:nvSpPr>
        <p:spPr bwMode="gray">
          <a:xfrm>
            <a:off x="414000" y="1425600"/>
            <a:ext cx="8316000" cy="540000"/>
          </a:xfrm>
          <a:prstGeom prst="rect">
            <a:avLst/>
          </a:prstGeom>
        </p:spPr>
        <p:txBody>
          <a:bodyPr wrap="square" lIns="0" tIns="0" rIns="0" bIns="0"/>
          <a:lstStyle>
            <a:lvl1pPr>
              <a:lnSpc>
                <a:spcPts val="5500"/>
              </a:lnSpc>
              <a:defRPr sz="4200" cap="all" baseline="0">
                <a:solidFill>
                  <a:srgbClr val="D40511"/>
                </a:solidFill>
                <a:latin typeface="+mj-lt"/>
                <a:sym typeface="Delivery" panose="020F0503020204020204" pitchFamily="34" charset="0"/>
              </a:defRPr>
            </a:lvl1pPr>
          </a:lstStyle>
          <a:p>
            <a:r>
              <a:rPr lang="en-US" noProof="0"/>
              <a:t>Thank YOU</a:t>
            </a:r>
          </a:p>
        </p:txBody>
      </p:sp>
      <p:pic>
        <p:nvPicPr>
          <p:cNvPr id="6" name="Grafik 5">
            <a:extLst>
              <a:ext uri="{FF2B5EF4-FFF2-40B4-BE49-F238E27FC236}">
                <a16:creationId xmlns:a16="http://schemas.microsoft.com/office/drawing/2014/main" id="{96C6DDFD-780A-4783-894E-8D9B1F037A1E}"/>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EDE6-2132-E24E-9998-2D95F94DB4AE}"/>
              </a:ext>
            </a:extLst>
          </p:cNvPr>
          <p:cNvSpPr>
            <a:spLocks noGrp="1"/>
          </p:cNvSpPr>
          <p:nvPr>
            <p:ph type="title"/>
          </p:nvPr>
        </p:nvSpPr>
        <p:spPr>
          <a:xfrm>
            <a:off x="414000" y="165139"/>
            <a:ext cx="8316000" cy="615553"/>
          </a:xfrm>
        </p:spPr>
        <p:txBody>
          <a:bodyPr>
            <a:normAutofit/>
          </a:bodyPr>
          <a:lstStyle>
            <a:lvl1pPr>
              <a:defRPr sz="1350" b="1"/>
            </a:lvl1pPr>
          </a:lstStyle>
          <a:p>
            <a:r>
              <a:rPr lang="en-US"/>
              <a:t>Click to edit Master title style</a:t>
            </a:r>
          </a:p>
        </p:txBody>
      </p:sp>
      <p:sp>
        <p:nvSpPr>
          <p:cNvPr id="3" name="Content Placeholder 2">
            <a:extLst>
              <a:ext uri="{FF2B5EF4-FFF2-40B4-BE49-F238E27FC236}">
                <a16:creationId xmlns:a16="http://schemas.microsoft.com/office/drawing/2014/main" id="{6B304C05-ABD3-F34D-B713-8A091F394B5A}"/>
              </a:ext>
            </a:extLst>
          </p:cNvPr>
          <p:cNvSpPr>
            <a:spLocks noGrp="1"/>
          </p:cNvSpPr>
          <p:nvPr>
            <p:ph idx="1"/>
          </p:nvPr>
        </p:nvSpPr>
        <p:spPr>
          <a:xfrm>
            <a:off x="628650" y="977171"/>
            <a:ext cx="7886700" cy="3263504"/>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0" i="0">
                <a:latin typeface="Arial" panose="020B0604020202020204" pitchFamily="34" charset="0"/>
                <a:cs typeface="Arial" panose="020B0604020202020204" pitchFamily="34" charset="0"/>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050" b="0" i="0">
                <a:latin typeface="Arial" panose="020B0604020202020204" pitchFamily="34" charset="0"/>
                <a:cs typeface="Arial Narrow" panose="020B0604020202020204" pitchFamily="34" charset="0"/>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b="0" i="0">
                <a:latin typeface="Arial" panose="020B0604020202020204" pitchFamily="34" charset="0"/>
                <a:cs typeface="Arial Narrow" panose="020B0604020202020204" pitchFamily="34"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200" b="0" i="0">
                <a:latin typeface="Arial" panose="020B0604020202020204" pitchFamily="34" charset="0"/>
                <a:cs typeface="Arial" panose="020B0604020202020204" pitchFamily="34"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DFF546-C00F-3044-BCC2-4D0B98DB49B0}"/>
              </a:ext>
            </a:extLst>
          </p:cNvPr>
          <p:cNvCxnSpPr/>
          <p:nvPr userDrawn="1"/>
        </p:nvCxnSpPr>
        <p:spPr>
          <a:xfrm>
            <a:off x="711843" y="902825"/>
            <a:ext cx="7803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5">
            <a:extLst>
              <a:ext uri="{FF2B5EF4-FFF2-40B4-BE49-F238E27FC236}">
                <a16:creationId xmlns:a16="http://schemas.microsoft.com/office/drawing/2014/main" id="{83276864-30FF-3248-8AEF-3AF755E53458}"/>
              </a:ext>
            </a:extLst>
          </p:cNvPr>
          <p:cNvSpPr>
            <a:spLocks noGrp="1"/>
          </p:cNvSpPr>
          <p:nvPr>
            <p:ph type="dt" sz="half" idx="10"/>
          </p:nvPr>
        </p:nvSpPr>
        <p:spPr>
          <a:xfrm>
            <a:off x="628650" y="4767263"/>
            <a:ext cx="2057400" cy="273844"/>
          </a:xfrm>
        </p:spPr>
        <p:txBody>
          <a:bodyPr/>
          <a:lstStyle>
            <a:lvl1pPr>
              <a:defRPr sz="675">
                <a:solidFill>
                  <a:schemeClr val="accent2"/>
                </a:solidFill>
              </a:defRPr>
            </a:lvl1pPr>
          </a:lstStyle>
          <a:p>
            <a:fld id="{EF1E878A-7698-674F-96D4-2B2D7EDFD57E}" type="datetime1">
              <a:rPr lang="en-US" smtClean="0"/>
              <a:pPr/>
              <a:t>10/30/2025</a:t>
            </a:fld>
            <a:endParaRPr lang="en-US"/>
          </a:p>
        </p:txBody>
      </p:sp>
      <p:sp>
        <p:nvSpPr>
          <p:cNvPr id="13" name="Footer Placeholder 6">
            <a:extLst>
              <a:ext uri="{FF2B5EF4-FFF2-40B4-BE49-F238E27FC236}">
                <a16:creationId xmlns:a16="http://schemas.microsoft.com/office/drawing/2014/main" id="{8F26F7D1-4BED-E541-A32A-A65D3B03B0B5}"/>
              </a:ext>
            </a:extLst>
          </p:cNvPr>
          <p:cNvSpPr>
            <a:spLocks noGrp="1"/>
          </p:cNvSpPr>
          <p:nvPr>
            <p:ph type="ftr" sz="quarter" idx="11"/>
          </p:nvPr>
        </p:nvSpPr>
        <p:spPr>
          <a:xfrm>
            <a:off x="3028950" y="4767263"/>
            <a:ext cx="3086100" cy="273844"/>
          </a:xfrm>
          <a:prstGeom prst="rect">
            <a:avLst/>
          </a:prstGeom>
        </p:spPr>
        <p:txBody>
          <a:bodyPr/>
          <a:lstStyle>
            <a:lvl1pPr>
              <a:defRPr sz="675">
                <a:solidFill>
                  <a:schemeClr val="accent2"/>
                </a:solidFill>
              </a:defRPr>
            </a:lvl1pPr>
          </a:lstStyle>
          <a:p>
            <a:r>
              <a:rPr lang="en-US"/>
              <a:t>Footer</a:t>
            </a:r>
          </a:p>
        </p:txBody>
      </p:sp>
      <p:sp>
        <p:nvSpPr>
          <p:cNvPr id="14" name="Slide Number Placeholder 7">
            <a:extLst>
              <a:ext uri="{FF2B5EF4-FFF2-40B4-BE49-F238E27FC236}">
                <a16:creationId xmlns:a16="http://schemas.microsoft.com/office/drawing/2014/main" id="{7345A0A3-0FB0-AE41-8045-3CE2DA39902F}"/>
              </a:ext>
            </a:extLst>
          </p:cNvPr>
          <p:cNvSpPr>
            <a:spLocks noGrp="1"/>
          </p:cNvSpPr>
          <p:nvPr>
            <p:ph type="sldNum" sz="quarter" idx="12"/>
          </p:nvPr>
        </p:nvSpPr>
        <p:spPr>
          <a:xfrm>
            <a:off x="6457950" y="4767263"/>
            <a:ext cx="2057400" cy="273844"/>
          </a:xfrm>
        </p:spPr>
        <p:txBody>
          <a:bodyPr/>
          <a:lstStyle>
            <a:lvl1pPr>
              <a:defRPr>
                <a:solidFill>
                  <a:schemeClr val="accent2"/>
                </a:solidFill>
              </a:defRPr>
            </a:lvl1pPr>
          </a:lstStyle>
          <a:p>
            <a:fld id="{40EA4A60-BC4D-0E4C-A932-7B10634E155C}" type="slidenum">
              <a:rPr lang="en-US" smtClean="0"/>
              <a:pPr/>
              <a:t>‹#›</a:t>
            </a:fld>
            <a:endParaRPr lang="en-US"/>
          </a:p>
        </p:txBody>
      </p:sp>
      <p:pic>
        <p:nvPicPr>
          <p:cNvPr id="16" name="Picture 15">
            <a:extLst>
              <a:ext uri="{FF2B5EF4-FFF2-40B4-BE49-F238E27FC236}">
                <a16:creationId xmlns:a16="http://schemas.microsoft.com/office/drawing/2014/main" id="{5B2A5714-4DDD-F94F-B192-626E65FCB639}"/>
              </a:ext>
            </a:extLst>
          </p:cNvPr>
          <p:cNvPicPr>
            <a:picLocks noChangeAspect="1"/>
          </p:cNvPicPr>
          <p:nvPr userDrawn="1"/>
        </p:nvPicPr>
        <p:blipFill>
          <a:blip r:embed="rId2"/>
          <a:srcRect/>
          <a:stretch/>
        </p:blipFill>
        <p:spPr>
          <a:xfrm>
            <a:off x="8135368" y="260266"/>
            <a:ext cx="379982" cy="307708"/>
          </a:xfrm>
          <a:prstGeom prst="rect">
            <a:avLst/>
          </a:prstGeom>
        </p:spPr>
      </p:pic>
    </p:spTree>
    <p:extLst>
      <p:ext uri="{BB962C8B-B14F-4D97-AF65-F5344CB8AC3E}">
        <p14:creationId xmlns:p14="http://schemas.microsoft.com/office/powerpoint/2010/main" val="311098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324001" y="1150938"/>
            <a:ext cx="8495999" cy="35280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200"/>
              <a:t>Bullet number, Delivery, 12 </a:t>
            </a:r>
            <a:r>
              <a:rPr lang="en-US" sz="1200" err="1"/>
              <a:t>pt</a:t>
            </a:r>
            <a:r>
              <a:rPr lang="en-US" sz="1200"/>
              <a:t> </a:t>
            </a:r>
          </a:p>
        </p:txBody>
      </p:sp>
      <p:sp>
        <p:nvSpPr>
          <p:cNvPr id="5" name="Rectangle 4">
            <a:extLst>
              <a:ext uri="{FF2B5EF4-FFF2-40B4-BE49-F238E27FC236}">
                <a16:creationId xmlns:a16="http://schemas.microsoft.com/office/drawing/2014/main" id="{9D5CED03-C33D-4356-A21D-74205078B24D}"/>
              </a:ext>
            </a:extLst>
          </p:cNvPr>
          <p:cNvSpPr/>
          <p:nvPr/>
        </p:nvSpPr>
        <p:spPr>
          <a:xfrm>
            <a:off x="2286000" y="1729213"/>
            <a:ext cx="4572000" cy="369332"/>
          </a:xfrm>
          <a:prstGeom prst="rect">
            <a:avLst/>
          </a:prstGeom>
        </p:spPr>
        <p:txBody>
          <a:bodyPr>
            <a:spAutoFit/>
          </a:bodyPr>
          <a:lstStyle/>
          <a:p>
            <a:pPr lvl="2"/>
            <a:r>
              <a:rPr lang="en-US" sz="1800"/>
              <a:t> </a:t>
            </a:r>
          </a:p>
        </p:txBody>
      </p:sp>
    </p:spTree>
    <p:extLst>
      <p:ext uri="{BB962C8B-B14F-4D97-AF65-F5344CB8AC3E}">
        <p14:creationId xmlns:p14="http://schemas.microsoft.com/office/powerpoint/2010/main" val="852871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324001" y="1150938"/>
            <a:ext cx="8495999" cy="35280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200"/>
              <a:t>Bullet number, Delivery, 12 </a:t>
            </a:r>
            <a:r>
              <a:rPr lang="en-US" sz="1200" err="1"/>
              <a:t>pt</a:t>
            </a:r>
            <a:r>
              <a:rPr lang="en-US" sz="1200"/>
              <a:t> </a:t>
            </a:r>
          </a:p>
        </p:txBody>
      </p:sp>
      <p:sp>
        <p:nvSpPr>
          <p:cNvPr id="5" name="Rectangle 4">
            <a:extLst>
              <a:ext uri="{FF2B5EF4-FFF2-40B4-BE49-F238E27FC236}">
                <a16:creationId xmlns:a16="http://schemas.microsoft.com/office/drawing/2014/main" id="{9D5CED03-C33D-4356-A21D-74205078B24D}"/>
              </a:ext>
            </a:extLst>
          </p:cNvPr>
          <p:cNvSpPr/>
          <p:nvPr/>
        </p:nvSpPr>
        <p:spPr>
          <a:xfrm>
            <a:off x="2286000" y="1729213"/>
            <a:ext cx="4572000" cy="369332"/>
          </a:xfrm>
          <a:prstGeom prst="rect">
            <a:avLst/>
          </a:prstGeom>
        </p:spPr>
        <p:txBody>
          <a:bodyPr>
            <a:spAutoFit/>
          </a:bodyPr>
          <a:lstStyle/>
          <a:p>
            <a:pPr lvl="2"/>
            <a:r>
              <a:rPr lang="en-US" sz="1800"/>
              <a:t> </a:t>
            </a:r>
          </a:p>
        </p:txBody>
      </p:sp>
    </p:spTree>
    <p:extLst>
      <p:ext uri="{BB962C8B-B14F-4D97-AF65-F5344CB8AC3E}">
        <p14:creationId xmlns:p14="http://schemas.microsoft.com/office/powerpoint/2010/main" val="3304984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324001" y="1150938"/>
            <a:ext cx="8495999" cy="35280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200"/>
              <a:t>Bullet number, Delivery, 12 </a:t>
            </a:r>
            <a:r>
              <a:rPr lang="en-US" sz="1200" err="1"/>
              <a:t>pt</a:t>
            </a:r>
            <a:r>
              <a:rPr lang="en-US" sz="1200"/>
              <a:t> </a:t>
            </a:r>
          </a:p>
        </p:txBody>
      </p:sp>
      <p:sp>
        <p:nvSpPr>
          <p:cNvPr id="5" name="Rectangle 4">
            <a:extLst>
              <a:ext uri="{FF2B5EF4-FFF2-40B4-BE49-F238E27FC236}">
                <a16:creationId xmlns:a16="http://schemas.microsoft.com/office/drawing/2014/main" id="{9D5CED03-C33D-4356-A21D-74205078B24D}"/>
              </a:ext>
            </a:extLst>
          </p:cNvPr>
          <p:cNvSpPr/>
          <p:nvPr/>
        </p:nvSpPr>
        <p:spPr>
          <a:xfrm>
            <a:off x="2286000" y="1729213"/>
            <a:ext cx="4572000" cy="369332"/>
          </a:xfrm>
          <a:prstGeom prst="rect">
            <a:avLst/>
          </a:prstGeom>
        </p:spPr>
        <p:txBody>
          <a:bodyPr>
            <a:spAutoFit/>
          </a:bodyPr>
          <a:lstStyle/>
          <a:p>
            <a:pPr lvl="2"/>
            <a:r>
              <a:rPr lang="en-US" sz="1800"/>
              <a:t> </a:t>
            </a:r>
          </a:p>
        </p:txBody>
      </p:sp>
    </p:spTree>
    <p:extLst>
      <p:ext uri="{BB962C8B-B14F-4D97-AF65-F5344CB8AC3E}">
        <p14:creationId xmlns:p14="http://schemas.microsoft.com/office/powerpoint/2010/main" val="1921193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324001" y="1150938"/>
            <a:ext cx="8495999" cy="35280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200"/>
              <a:t>Bullet number, Delivery, 12 </a:t>
            </a:r>
            <a:r>
              <a:rPr lang="en-US" sz="1200" err="1"/>
              <a:t>pt</a:t>
            </a:r>
            <a:r>
              <a:rPr lang="en-US" sz="1200"/>
              <a:t> </a:t>
            </a:r>
          </a:p>
        </p:txBody>
      </p:sp>
      <p:sp>
        <p:nvSpPr>
          <p:cNvPr id="5" name="Rectangle 4">
            <a:extLst>
              <a:ext uri="{FF2B5EF4-FFF2-40B4-BE49-F238E27FC236}">
                <a16:creationId xmlns:a16="http://schemas.microsoft.com/office/drawing/2014/main" id="{9D5CED03-C33D-4356-A21D-74205078B24D}"/>
              </a:ext>
            </a:extLst>
          </p:cNvPr>
          <p:cNvSpPr/>
          <p:nvPr/>
        </p:nvSpPr>
        <p:spPr>
          <a:xfrm>
            <a:off x="2286000" y="1729213"/>
            <a:ext cx="4572000" cy="369332"/>
          </a:xfrm>
          <a:prstGeom prst="rect">
            <a:avLst/>
          </a:prstGeom>
        </p:spPr>
        <p:txBody>
          <a:bodyPr>
            <a:spAutoFit/>
          </a:bodyPr>
          <a:lstStyle/>
          <a:p>
            <a:pPr lvl="2"/>
            <a:r>
              <a:rPr lang="en-US" sz="1800"/>
              <a:t> </a:t>
            </a:r>
          </a:p>
        </p:txBody>
      </p:sp>
    </p:spTree>
    <p:extLst>
      <p:ext uri="{BB962C8B-B14F-4D97-AF65-F5344CB8AC3E}">
        <p14:creationId xmlns:p14="http://schemas.microsoft.com/office/powerpoint/2010/main" val="48435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full page gradient">
    <p:bg>
      <p:bgPr>
        <a:gradFill>
          <a:gsLst>
            <a:gs pos="87000">
              <a:schemeClr val="accent3"/>
            </a:gs>
            <a:gs pos="0">
              <a:schemeClr val="accent3">
                <a:alpha val="30000"/>
              </a:schemeClr>
            </a:gs>
          </a:gsLst>
          <a:lin ang="5400000" scaled="0"/>
        </a:gradFill>
        <a:effectLst/>
      </p:bgPr>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F1FB9862-0C1D-45A6-A6B7-0760D2A1F6FD}"/>
              </a:ext>
            </a:extLst>
          </p:cNvPr>
          <p:cNvGraphicFramePr>
            <a:graphicFrameLocks noChangeAspect="1"/>
          </p:cNvGraphicFramePr>
          <p:nvPr>
            <p:custDataLst>
              <p:tags r:id="rId1"/>
            </p:custDataLst>
            <p:extLst>
              <p:ext uri="{D42A27DB-BD31-4B8C-83A1-F6EECF244321}">
                <p14:modId xmlns:p14="http://schemas.microsoft.com/office/powerpoint/2010/main" val="166535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0" name="Objekt 9" hidden="1">
                        <a:extLst>
                          <a:ext uri="{FF2B5EF4-FFF2-40B4-BE49-F238E27FC236}">
                            <a16:creationId xmlns:a16="http://schemas.microsoft.com/office/drawing/2014/main" id="{F1FB9862-0C1D-45A6-A6B7-0760D2A1F6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696725A-3087-40C6-B421-B44ECAD0F54C}"/>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n-ea"/>
              <a:cs typeface="+mn-cs"/>
              <a:sym typeface="Delivery" panose="020F0503020204020204" pitchFamily="34" charset="0"/>
            </a:endParaRPr>
          </a:p>
        </p:txBody>
      </p:sp>
      <p:sp>
        <p:nvSpPr>
          <p:cNvPr id="6" name="Titel 9"/>
          <p:cNvSpPr>
            <a:spLocks noGrp="1"/>
          </p:cNvSpPr>
          <p:nvPr>
            <p:ph type="title" hasCustomPrompt="1"/>
          </p:nvPr>
        </p:nvSpPr>
        <p:spPr>
          <a:xfrm>
            <a:off x="414000" y="828000"/>
            <a:ext cx="8316000" cy="1385999"/>
          </a:xfrm>
          <a:noFill/>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a:t>SAMPLE TITLE ONE OR </a:t>
            </a:r>
            <a:br>
              <a:rPr lang="en-US"/>
            </a:br>
            <a:r>
              <a:rPr lang="en-US"/>
              <a:t>TWO LINES, Delivery, 37 </a:t>
            </a:r>
            <a:r>
              <a:rPr lang="en-US" err="1"/>
              <a:t>pt</a:t>
            </a:r>
            <a:endParaRPr lang="en-US"/>
          </a:p>
        </p:txBody>
      </p:sp>
      <p:sp>
        <p:nvSpPr>
          <p:cNvPr id="4" name="meta-identifier"/>
          <p:cNvSpPr>
            <a:spLocks noGrp="1"/>
          </p:cNvSpPr>
          <p:nvPr>
            <p:ph type="body" sz="quarter" idx="4" hasCustomPrompt="1"/>
          </p:nvPr>
        </p:nvSpPr>
        <p:spPr bwMode="gray">
          <a:xfrm>
            <a:off x="414000" y="4593600"/>
            <a:ext cx="5760000" cy="216165"/>
          </a:xfrm>
          <a:prstGeom prst="rect">
            <a:avLst/>
          </a:prstGeom>
        </p:spPr>
        <p:txBody>
          <a:bodyPr lIns="0" tIns="0" rIns="0" bIns="0" anchor="ctr"/>
          <a:lstStyle>
            <a:lvl1pPr algn="l">
              <a:lnSpc>
                <a:spcPct val="100000"/>
              </a:lnSpc>
              <a:spcAft>
                <a:spcPts val="0"/>
              </a:spcAft>
              <a:defRPr sz="1200" b="1">
                <a:latin typeface="+mn-lt"/>
                <a:sym typeface="Delivery" panose="020F0503020204020204" pitchFamily="34" charset="0"/>
              </a:defRPr>
            </a:lvl1pPr>
          </a:lstStyle>
          <a:p>
            <a:r>
              <a:rPr lang="en-US"/>
              <a:t>Business identifier</a:t>
            </a:r>
          </a:p>
        </p:txBody>
      </p:sp>
      <p:pic>
        <p:nvPicPr>
          <p:cNvPr id="9" name="Picture 3">
            <a:extLst>
              <a:ext uri="{FF2B5EF4-FFF2-40B4-BE49-F238E27FC236}">
                <a16:creationId xmlns:a16="http://schemas.microsoft.com/office/drawing/2014/main" id="{D64289EA-6BCD-4298-A11E-4FE720174EBF}"/>
              </a:ext>
            </a:extLst>
          </p:cNvPr>
          <p:cNvPicPr>
            <a:picLocks noChangeAspect="1"/>
          </p:cNvPicPr>
          <p:nvPr/>
        </p:nvPicPr>
        <p:blipFill>
          <a:blip r:embed="rId6"/>
          <a:stretch>
            <a:fillRect/>
          </a:stretch>
        </p:blipFill>
        <p:spPr>
          <a:xfrm>
            <a:off x="6876000" y="4517514"/>
            <a:ext cx="1818000" cy="266275"/>
          </a:xfrm>
          <a:prstGeom prst="rect">
            <a:avLst/>
          </a:prstGeom>
        </p:spPr>
      </p:pic>
      <p:sp>
        <p:nvSpPr>
          <p:cNvPr id="7" name="meta-subline"/>
          <p:cNvSpPr>
            <a:spLocks noGrp="1"/>
          </p:cNvSpPr>
          <p:nvPr>
            <p:ph type="body" sz="quarter" idx="5" hasCustomPrompt="1"/>
          </p:nvPr>
        </p:nvSpPr>
        <p:spPr>
          <a:xfrm>
            <a:off x="414000" y="2214000"/>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atin typeface="+mn-lt"/>
                <a:sym typeface="Delivery" panose="020F0503020204020204" pitchFamily="34" charset="0"/>
              </a:defRPr>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414000" y="2700000"/>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sym typeface="Delivery" panose="020F0503020204020204" pitchFamily="34" charset="0"/>
              </a:defRPr>
            </a:lvl1pPr>
            <a:lvl2pPr>
              <a:spcAft>
                <a:spcPts val="1600"/>
              </a:spcAft>
              <a:defRPr sz="2000" b="0" baseline="0"/>
            </a:lvl2pPr>
          </a:lstStyle>
          <a:p>
            <a:r>
              <a:rPr lang="en-US"/>
              <a:t>Name of the event or project or presenter, Delivery, 12 </a:t>
            </a:r>
            <a:r>
              <a:rPr lang="en-US" err="1"/>
              <a:t>pt</a:t>
            </a:r>
            <a:br>
              <a:rPr lang="en-US"/>
            </a:br>
            <a:r>
              <a:rPr lang="en-US"/>
              <a:t>Location, ## Month ####</a:t>
            </a:r>
          </a:p>
        </p:txBody>
      </p:sp>
      <p:sp>
        <p:nvSpPr>
          <p:cNvPr id="8" name="meta-descriptor"/>
          <p:cNvSpPr>
            <a:spLocks noGrp="1"/>
          </p:cNvSpPr>
          <p:nvPr>
            <p:ph type="body" sz="quarter" idx="6" hasCustomPrompt="1"/>
          </p:nvPr>
        </p:nvSpPr>
        <p:spPr>
          <a:xfrm>
            <a:off x="414000" y="3123860"/>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sym typeface="Delivery" panose="020F0503020204020204" pitchFamily="34" charset="0"/>
              </a:defRPr>
            </a:lvl1pPr>
            <a:lvl2pPr>
              <a:spcAft>
                <a:spcPts val="1600"/>
              </a:spcAft>
              <a:defRPr sz="2000"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157845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icture, gradient bottom">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254B920-24BD-41FF-AC7B-8FCC959B254C}"/>
              </a:ext>
            </a:extLst>
          </p:cNvPr>
          <p:cNvGraphicFramePr>
            <a:graphicFrameLocks noChangeAspect="1"/>
          </p:cNvGraphicFramePr>
          <p:nvPr>
            <p:custDataLst>
              <p:tags r:id="rId1"/>
            </p:custDataLst>
            <p:extLst>
              <p:ext uri="{D42A27DB-BD31-4B8C-83A1-F6EECF244321}">
                <p14:modId xmlns:p14="http://schemas.microsoft.com/office/powerpoint/2010/main" val="233117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254B920-24BD-41FF-AC7B-8FCC959B25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A7C6A23-6A6C-401A-95D9-9107ED076B8E}"/>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n-ea"/>
              <a:cs typeface="+mn-cs"/>
              <a:sym typeface="Delivery" panose="020F0503020204020204" pitchFamily="34" charset="0"/>
            </a:endParaRPr>
          </a:p>
        </p:txBody>
      </p:sp>
      <p:sp>
        <p:nvSpPr>
          <p:cNvPr id="9" name="Bildplatzhalter 8"/>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1"/>
          <a:lstStyle>
            <a:lvl1pPr>
              <a:defRPr>
                <a:latin typeface="+mn-lt"/>
                <a:sym typeface="Delivery" panose="020F0503020204020204" pitchFamily="34" charset="0"/>
              </a:defRPr>
            </a:lvl1pPr>
          </a:lstStyle>
          <a:p>
            <a:r>
              <a:rPr lang="en-US"/>
              <a:t>Click icon to add picture</a:t>
            </a:r>
          </a:p>
        </p:txBody>
      </p:sp>
      <p:sp>
        <p:nvSpPr>
          <p:cNvPr id="20" name="Textplatzhalter 16"/>
          <p:cNvSpPr>
            <a:spLocks noGrp="1"/>
          </p:cNvSpPr>
          <p:nvPr>
            <p:ph type="body" sz="quarter" idx="15"/>
          </p:nvPr>
        </p:nvSpPr>
        <p:spPr bwMode="hidden">
          <a:xfrm>
            <a:off x="180000" y="4319288"/>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lang="en-US" sz="100" b="1" kern="1200" baseline="0">
                <a:solidFill>
                  <a:schemeClr val="accent3"/>
                </a:solidFill>
                <a:latin typeface="+mn-lt"/>
                <a:ea typeface="+mn-ea"/>
                <a:cs typeface="+mn-cs"/>
                <a:sym typeface="Delivery" panose="020F0503020204020204" pitchFamily="34" charset="0"/>
              </a:defRPr>
            </a:lvl1pPr>
          </a:lstStyle>
          <a:p>
            <a:pPr marL="0" lvl="0" indent="0" algn="l" defTabSz="914400" rtl="0" eaLnBrk="1" latinLnBrk="0" hangingPunct="1">
              <a:lnSpc>
                <a:spcPct val="110000"/>
              </a:lnSpc>
              <a:spcBef>
                <a:spcPts val="0"/>
              </a:spcBef>
              <a:spcAft>
                <a:spcPts val="1400"/>
              </a:spcAft>
              <a:buFont typeface="Arial" pitchFamily="34" charset="0"/>
              <a:buNone/>
            </a:pPr>
            <a:r>
              <a:rPr lang="en-US"/>
              <a:t>Click to edit Master text styles</a:t>
            </a:r>
          </a:p>
        </p:txBody>
      </p:sp>
      <p:sp>
        <p:nvSpPr>
          <p:cNvPr id="11"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2" name="Foliennummernplatzhalter 26"/>
          <p:cNvSpPr>
            <a:spLocks noGrp="1"/>
          </p:cNvSpPr>
          <p:nvPr>
            <p:ph type="sldNum" sz="quarter" idx="4"/>
          </p:nvPr>
        </p:nvSpPr>
        <p:spPr bwMode="gray">
          <a:xfrm>
            <a:off x="8370286" y="4644000"/>
            <a:ext cx="362863" cy="156195"/>
          </a:xfrm>
          <a:prstGeom prst="rect">
            <a:avLst/>
          </a:prstGeom>
        </p:spPr>
        <p:txBody>
          <a:bodyPr vert="horz" lIns="0" tIns="0" rIns="0" bIns="0" rtlCol="0" anchor="b" anchorCtr="0"/>
          <a:lstStyle>
            <a:lvl1pPr algn="r">
              <a:defRPr sz="1000">
                <a:solidFill>
                  <a:schemeClr val="tx1"/>
                </a:solidFill>
                <a:latin typeface="+mn-lt"/>
                <a:sym typeface="Delivery" panose="020F0503020204020204" pitchFamily="34" charset="0"/>
              </a:defRPr>
            </a:lvl1pPr>
          </a:lstStyle>
          <a:p>
            <a:fld id="{8557CD76-CD08-4D96-8C1E-56B746A3F9F5}" type="slidenum">
              <a:rPr lang="de-DE" smtClean="0"/>
              <a:pPr/>
              <a:t>‹#›</a:t>
            </a:fld>
            <a:endParaRPr lang="de-DE"/>
          </a:p>
        </p:txBody>
      </p:sp>
      <p:sp>
        <p:nvSpPr>
          <p:cNvPr id="16" name="Titel 15"/>
          <p:cNvSpPr>
            <a:spLocks noGrp="1"/>
          </p:cNvSpPr>
          <p:nvPr>
            <p:ph type="title" hasCustomPrompt="1"/>
          </p:nvPr>
        </p:nvSpPr>
        <p:spPr>
          <a:xfrm>
            <a:off x="413999" y="1105200"/>
            <a:ext cx="4248000" cy="1745093"/>
          </a:xfr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a:t>section divider with image, Delivery, 37 pt</a:t>
            </a:r>
          </a:p>
        </p:txBody>
      </p:sp>
      <p:sp>
        <p:nvSpPr>
          <p:cNvPr id="14" name="meta-classification"/>
          <p:cNvSpPr>
            <a:spLocks noGrp="1"/>
          </p:cNvSpPr>
          <p:nvPr>
            <p:ph type="body" sz="quarter" idx="20"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7" name="Text Placeholder 27">
            <a:extLst>
              <a:ext uri="{FF2B5EF4-FFF2-40B4-BE49-F238E27FC236}">
                <a16:creationId xmlns:a16="http://schemas.microsoft.com/office/drawing/2014/main" id="{CB411558-1334-4BA3-A86E-C9C5DFED9E5E}"/>
              </a:ext>
            </a:extLst>
          </p:cNvPr>
          <p:cNvSpPr>
            <a:spLocks noGrp="1" noChangeAspect="1"/>
          </p:cNvSpPr>
          <p:nvPr>
            <p:ph type="body" sz="quarter" idx="22" hasCustomPrompt="1"/>
          </p:nvPr>
        </p:nvSpPr>
        <p:spPr>
          <a:xfrm>
            <a:off x="414000" y="4621860"/>
            <a:ext cx="1274400" cy="187200"/>
          </a:xfrm>
          <a:blipFill>
            <a:blip r:embed="rId6"/>
            <a:stretch>
              <a:fillRect/>
            </a:stretch>
          </a:blipFill>
        </p:spPr>
        <p:txBody>
          <a:bodyPr/>
          <a:lstStyle>
            <a:lvl1pPr>
              <a:defRPr sz="100">
                <a:latin typeface="+mn-lt"/>
              </a:defRPr>
            </a:lvl1pPr>
          </a:lstStyle>
          <a:p>
            <a:pPr lvl="0"/>
            <a:r>
              <a:rPr lang="en-US"/>
              <a:t> </a:t>
            </a:r>
          </a:p>
        </p:txBody>
      </p:sp>
    </p:spTree>
    <p:extLst>
      <p:ext uri="{BB962C8B-B14F-4D97-AF65-F5344CB8AC3E}">
        <p14:creationId xmlns:p14="http://schemas.microsoft.com/office/powerpoint/2010/main" val="31236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picture, gradient top">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123A318-B627-4A2B-ADDF-94CED6074096}"/>
              </a:ext>
            </a:extLst>
          </p:cNvPr>
          <p:cNvGraphicFramePr>
            <a:graphicFrameLocks noChangeAspect="1"/>
          </p:cNvGraphicFramePr>
          <p:nvPr>
            <p:custDataLst>
              <p:tags r:id="rId1"/>
            </p:custDataLst>
            <p:extLst>
              <p:ext uri="{D42A27DB-BD31-4B8C-83A1-F6EECF244321}">
                <p14:modId xmlns:p14="http://schemas.microsoft.com/office/powerpoint/2010/main" val="2805484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8123A318-B627-4A2B-ADDF-94CED60740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3F88A57-5582-41BA-8017-DCDD5AEF0B1E}"/>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2" name="Bildplatzhalter 8"/>
          <p:cNvSpPr>
            <a:spLocks noGrp="1"/>
          </p:cNvSpPr>
          <p:nvPr>
            <p:ph type="pic" sz="quarter" idx="13"/>
          </p:nvPr>
        </p:nvSpPr>
        <p:spPr bwMode="hidden">
          <a:xfrm>
            <a:off x="0" y="0"/>
            <a:ext cx="9144000" cy="5143500"/>
          </a:xfrm>
          <a:prstGeom prst="rect">
            <a:avLst/>
          </a:prstGeom>
          <a:solidFill>
            <a:schemeClr val="tx2"/>
          </a:solidFill>
        </p:spPr>
        <p:txBody>
          <a:bodyPr lIns="0" tIns="540000" rIns="0" bIns="0" anchor="ctr" anchorCtr="1"/>
          <a:lstStyle>
            <a:lvl1pPr>
              <a:defRPr>
                <a:latin typeface="+mn-lt"/>
                <a:sym typeface="Delivery" panose="020F0503020204020204" pitchFamily="34" charset="0"/>
              </a:defRPr>
            </a:lvl1pPr>
          </a:lstStyle>
          <a:p>
            <a:r>
              <a:rPr lang="en-US"/>
              <a:t>Click icon to add picture</a:t>
            </a:r>
          </a:p>
        </p:txBody>
      </p:sp>
      <p:sp>
        <p:nvSpPr>
          <p:cNvPr id="13" name="Textplatzhalter 16"/>
          <p:cNvSpPr>
            <a:spLocks noGrp="1"/>
          </p:cNvSpPr>
          <p:nvPr>
            <p:ph type="body" sz="quarter" idx="15"/>
          </p:nvPr>
        </p:nvSpPr>
        <p:spPr bwMode="hidden">
          <a:xfrm rot="10800000">
            <a:off x="180000" y="180000"/>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16" name="meta-classification"/>
          <p:cNvSpPr>
            <a:spLocks noGrp="1"/>
          </p:cNvSpPr>
          <p:nvPr>
            <p:ph type="body" sz="quarter" idx="20" hasCustomPrompt="1"/>
          </p:nvPr>
        </p:nvSpPr>
        <p:spPr bwMode="gray">
          <a:xfrm>
            <a:off x="414000" y="459360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1" name="Text Placeholder 27">
            <a:extLst>
              <a:ext uri="{FF2B5EF4-FFF2-40B4-BE49-F238E27FC236}">
                <a16:creationId xmlns:a16="http://schemas.microsoft.com/office/drawing/2014/main" id="{94E033E1-D88A-4685-BA01-313CF70F2603}"/>
              </a:ext>
            </a:extLst>
          </p:cNvPr>
          <p:cNvSpPr>
            <a:spLocks noGrp="1" noChangeAspect="1"/>
          </p:cNvSpPr>
          <p:nvPr>
            <p:ph type="body" sz="quarter" idx="22" hasCustomPrompt="1"/>
          </p:nvPr>
        </p:nvSpPr>
        <p:spPr>
          <a:xfrm>
            <a:off x="414000" y="324000"/>
            <a:ext cx="1274400" cy="190800"/>
          </a:xfrm>
          <a:blipFill>
            <a:blip r:embed="rId6"/>
            <a:stretch>
              <a:fillRect/>
            </a:stretch>
          </a:blipFill>
        </p:spPr>
        <p:txBody>
          <a:bodyPr/>
          <a:lstStyle>
            <a:lvl1pPr>
              <a:defRPr sz="100">
                <a:latin typeface="+mn-lt"/>
              </a:defRPr>
            </a:lvl1pPr>
          </a:lstStyle>
          <a:p>
            <a:pPr lvl="0"/>
            <a:r>
              <a:rPr lang="en-US"/>
              <a:t> </a:t>
            </a:r>
          </a:p>
        </p:txBody>
      </p:sp>
      <p:sp>
        <p:nvSpPr>
          <p:cNvPr id="10" name="Title 9"/>
          <p:cNvSpPr>
            <a:spLocks noGrp="1"/>
          </p:cNvSpPr>
          <p:nvPr>
            <p:ph type="title" hasCustomPrompt="1"/>
          </p:nvPr>
        </p:nvSpPr>
        <p:spPr>
          <a:xfrm>
            <a:off x="414000" y="1105200"/>
            <a:ext cx="6155999" cy="1349998"/>
          </a:xfrm>
        </p:spPr>
        <p:txBody>
          <a:bodyPr anchor="t"/>
          <a:lstStyle>
            <a:lvl1pPr>
              <a:lnSpc>
                <a:spcPct val="90000"/>
              </a:lnSpc>
              <a:defRPr sz="3700" cap="all" baseline="0">
                <a:latin typeface="+mj-lt"/>
                <a:sym typeface="Delivery" panose="020F0503020204020204" pitchFamily="34" charset="0"/>
              </a:defRPr>
            </a:lvl1pPr>
          </a:lstStyle>
          <a:p>
            <a:r>
              <a:rPr lang="en-US"/>
              <a:t>section divider with image, Delivery, 37 pt</a:t>
            </a:r>
          </a:p>
        </p:txBody>
      </p:sp>
    </p:spTree>
    <p:extLst>
      <p:ext uri="{BB962C8B-B14F-4D97-AF65-F5344CB8AC3E}">
        <p14:creationId xmlns:p14="http://schemas.microsoft.com/office/powerpoint/2010/main" val="31236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a:gsLst>
            <a:gs pos="87000">
              <a:schemeClr val="accent3"/>
            </a:gs>
            <a:gs pos="0">
              <a:schemeClr val="accent3">
                <a:alpha val="30000"/>
              </a:schemeClr>
            </a:gs>
          </a:gsLst>
          <a:lin ang="5400000" scaled="1"/>
        </a:gra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BE897C5-97FD-42EE-AF0E-5D267D6927FF}"/>
              </a:ext>
            </a:extLst>
          </p:cNvPr>
          <p:cNvGraphicFramePr>
            <a:graphicFrameLocks noChangeAspect="1"/>
          </p:cNvGraphicFramePr>
          <p:nvPr>
            <p:custDataLst>
              <p:tags r:id="rId1"/>
            </p:custDataLst>
            <p:extLst>
              <p:ext uri="{D42A27DB-BD31-4B8C-83A1-F6EECF244321}">
                <p14:modId xmlns:p14="http://schemas.microsoft.com/office/powerpoint/2010/main" val="1202890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3BE897C5-97FD-42EE-AF0E-5D267D6927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366C51F-FF2C-4BE0-8ABD-7B377C1CED83}"/>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8"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0" name="Textfeld 9"/>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7" name="Title 6"/>
          <p:cNvSpPr>
            <a:spLocks noGrp="1"/>
          </p:cNvSpPr>
          <p:nvPr>
            <p:ph type="title" hasCustomPrompt="1"/>
          </p:nvPr>
        </p:nvSpPr>
        <p:spPr>
          <a:xfrm>
            <a:off x="414000" y="1105199"/>
            <a:ext cx="6156000" cy="1350000"/>
          </a:xfrm>
        </p:spPr>
        <p:txBody>
          <a:bodyPr anchor="t"/>
          <a:lstStyle>
            <a:lvl1pPr>
              <a:lnSpc>
                <a:spcPct val="90000"/>
              </a:lnSpc>
              <a:defRPr sz="3700" cap="all" baseline="0">
                <a:latin typeface="+mj-lt"/>
                <a:sym typeface="Delivery" panose="020F0503020204020204" pitchFamily="34" charset="0"/>
              </a:defRPr>
            </a:lvl1pPr>
          </a:lstStyle>
          <a:p>
            <a:r>
              <a:rPr lang="en-US"/>
              <a:t>section divider with Gradient, Delivery, 37 pt</a:t>
            </a:r>
          </a:p>
        </p:txBody>
      </p:sp>
      <p:pic>
        <p:nvPicPr>
          <p:cNvPr id="11" name="Grafik 10">
            <a:extLst>
              <a:ext uri="{FF2B5EF4-FFF2-40B4-BE49-F238E27FC236}">
                <a16:creationId xmlns:a16="http://schemas.microsoft.com/office/drawing/2014/main" id="{86B68CD1-0DCE-4D94-8583-8AFA6CB4BB62}"/>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88B84C1-B965-470D-A97F-7C63518E6407}"/>
              </a:ext>
            </a:extLst>
          </p:cNvPr>
          <p:cNvGraphicFramePr>
            <a:graphicFrameLocks noChangeAspect="1"/>
          </p:cNvGraphicFramePr>
          <p:nvPr>
            <p:custDataLst>
              <p:tags r:id="rId1"/>
            </p:custDataLst>
            <p:extLst>
              <p:ext uri="{D42A27DB-BD31-4B8C-83A1-F6EECF244321}">
                <p14:modId xmlns:p14="http://schemas.microsoft.com/office/powerpoint/2010/main" val="2274053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88B84C1-B965-470D-A97F-7C63518E64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C822327-C4FB-4B8E-A218-AE296D626B6C}"/>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0" name="Textplatzhalter 18"/>
          <p:cNvSpPr>
            <a:spLocks noGrp="1"/>
          </p:cNvSpPr>
          <p:nvPr>
            <p:ph type="body" sz="quarter" idx="16" hasCustomPrompt="1"/>
          </p:nvPr>
        </p:nvSpPr>
        <p:spPr bwMode="gray">
          <a:xfrm>
            <a:off x="414000" y="1093909"/>
            <a:ext cx="4050000" cy="3126116"/>
          </a:xfrm>
          <a:prstGeom prst="rect">
            <a:avLst/>
          </a:prstGeom>
        </p:spPr>
        <p:txBody>
          <a:bodyPr lIns="0" tIns="0" rIns="0" bIns="0"/>
          <a:lstStyle>
            <a:lvl1pPr marL="266700" marR="0" indent="-266700" algn="l" defTabSz="914400" rtl="0" eaLnBrk="1" fontAlgn="auto" latinLnBrk="0" hangingPunct="1">
              <a:lnSpc>
                <a:spcPct val="100000"/>
              </a:lnSpc>
              <a:spcBef>
                <a:spcPts val="1400"/>
              </a:spcBef>
              <a:spcAft>
                <a:spcPts val="0"/>
              </a:spcAft>
              <a:buClrTx/>
              <a:buSzTx/>
              <a:buFont typeface="Arial" pitchFamily="34" charset="0"/>
              <a:buAutoNum type="arabicPlain"/>
              <a:tabLst/>
              <a:defRPr lang="en-US" sz="1200" b="1" kern="1200" baseline="0" dirty="0" smtClean="0">
                <a:solidFill>
                  <a:schemeClr val="tx1"/>
                </a:solidFill>
                <a:latin typeface="+mn-lt"/>
                <a:ea typeface="+mn-ea"/>
                <a:cs typeface="+mn-cs"/>
                <a:sym typeface="Delivery" panose="020F0503020204020204" pitchFamily="34" charset="0"/>
              </a:defRPr>
            </a:lvl1pPr>
            <a:lvl2pPr marL="266700" marR="0" indent="0" algn="l" defTabSz="914400" rtl="0" eaLnBrk="1" fontAlgn="auto" latinLnBrk="0" hangingPunct="1">
              <a:lnSpc>
                <a:spcPct val="100000"/>
              </a:lnSpc>
              <a:spcAft>
                <a:spcPts val="500"/>
              </a:spcAft>
              <a:buClrTx/>
              <a:buSzTx/>
              <a:buFontTx/>
              <a:buNone/>
              <a:tabLst/>
              <a:defRPr lang="en-US" sz="1200" b="0" kern="1200" baseline="0" dirty="0" smtClean="0">
                <a:solidFill>
                  <a:schemeClr val="tx1"/>
                </a:solidFill>
                <a:latin typeface="+mn-lt"/>
                <a:ea typeface="+mn-ea"/>
                <a:cs typeface="+mn-cs"/>
                <a:sym typeface="Delivery" panose="020F0503020204020204" pitchFamily="34" charset="0"/>
              </a:defRPr>
            </a:lvl2pPr>
            <a:lvl3pPr marL="266700" marR="0" algn="l" defTabSz="914400" rtl="0" eaLnBrk="1" fontAlgn="auto" latinLnBrk="0" hangingPunct="1">
              <a:lnSpc>
                <a:spcPct val="100000"/>
              </a:lnSpc>
              <a:buClrTx/>
              <a:buSzTx/>
              <a:buFont typeface="Arial" pitchFamily="34" charset="0"/>
              <a:tabLst/>
              <a:defRPr lang="en-US" sz="1400" b="1" kern="1200" baseline="0" dirty="0" smtClean="0">
                <a:solidFill>
                  <a:schemeClr val="tx1"/>
                </a:solidFill>
                <a:latin typeface="+mn-lt"/>
                <a:ea typeface="+mn-ea"/>
                <a:cs typeface="+mn-cs"/>
              </a:defRPr>
            </a:lvl3pPr>
            <a:lvl4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4pPr>
            <a:lvl5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5pPr>
          </a:lstStyle>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p:txBody>
      </p:sp>
      <p:sp>
        <p:nvSpPr>
          <p:cNvPr id="9" name="Rechteck 8"/>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1" name="Gerade Verbindung 10"/>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1" name="Textplatzhalter 18"/>
          <p:cNvSpPr>
            <a:spLocks noGrp="1"/>
          </p:cNvSpPr>
          <p:nvPr>
            <p:ph type="body" sz="quarter" idx="26" hasCustomPrompt="1"/>
          </p:nvPr>
        </p:nvSpPr>
        <p:spPr bwMode="gray">
          <a:xfrm>
            <a:off x="4683150" y="1093909"/>
            <a:ext cx="4050000" cy="3126116"/>
          </a:xfrm>
          <a:prstGeom prst="rect">
            <a:avLst/>
          </a:prstGeom>
        </p:spPr>
        <p:txBody>
          <a:bodyPr lIns="0" tIns="0" rIns="0" bIns="0"/>
          <a:lstStyle>
            <a:lvl1pPr marL="266700" marR="0" indent="-266700" algn="l" defTabSz="914400" rtl="0" eaLnBrk="1" fontAlgn="auto" latinLnBrk="0" hangingPunct="1">
              <a:lnSpc>
                <a:spcPct val="100000"/>
              </a:lnSpc>
              <a:spcBef>
                <a:spcPts val="1400"/>
              </a:spcBef>
              <a:spcAft>
                <a:spcPts val="0"/>
              </a:spcAft>
              <a:buClrTx/>
              <a:buSzTx/>
              <a:buFont typeface="Wingdings" pitchFamily="2" charset="2"/>
              <a:buAutoNum type="arabicPlain" startAt="6"/>
              <a:tabLst/>
              <a:defRPr lang="en-US" sz="1200" b="1" kern="1200" baseline="0" dirty="0" smtClean="0">
                <a:solidFill>
                  <a:schemeClr val="tx1"/>
                </a:solidFill>
                <a:latin typeface="+mn-lt"/>
                <a:ea typeface="+mn-ea"/>
                <a:cs typeface="+mn-cs"/>
                <a:sym typeface="Delivery" panose="020F0503020204020204" pitchFamily="34" charset="0"/>
              </a:defRPr>
            </a:lvl1pPr>
            <a:lvl2pPr marL="266700" marR="0" indent="0" algn="l" defTabSz="914400" rtl="0" eaLnBrk="1" fontAlgn="auto" latinLnBrk="0" hangingPunct="1">
              <a:lnSpc>
                <a:spcPct val="100000"/>
              </a:lnSpc>
              <a:spcAft>
                <a:spcPts val="500"/>
              </a:spcAft>
              <a:buClrTx/>
              <a:buSzTx/>
              <a:buFontTx/>
              <a:buNone/>
              <a:tabLst/>
              <a:defRPr lang="en-US" sz="1200" b="0" kern="1200" baseline="0" dirty="0" smtClean="0">
                <a:solidFill>
                  <a:schemeClr val="tx1"/>
                </a:solidFill>
                <a:latin typeface="+mn-lt"/>
                <a:ea typeface="+mn-ea"/>
                <a:cs typeface="+mn-cs"/>
                <a:sym typeface="Delivery" panose="020F0503020204020204" pitchFamily="34" charset="0"/>
              </a:defRPr>
            </a:lvl2pPr>
            <a:lvl3pPr marL="266700" marR="0" algn="l" defTabSz="914400" rtl="0" eaLnBrk="1" fontAlgn="auto" latinLnBrk="0" hangingPunct="1">
              <a:lnSpc>
                <a:spcPct val="100000"/>
              </a:lnSpc>
              <a:buClrTx/>
              <a:buSzTx/>
              <a:buFont typeface="Arial" pitchFamily="34" charset="0"/>
              <a:tabLst/>
              <a:defRPr lang="en-US" sz="1400" b="1" kern="1200" baseline="0" dirty="0" smtClean="0">
                <a:solidFill>
                  <a:schemeClr val="tx1"/>
                </a:solidFill>
                <a:latin typeface="+mn-lt"/>
                <a:ea typeface="+mn-ea"/>
                <a:cs typeface="+mn-cs"/>
              </a:defRPr>
            </a:lvl3pPr>
            <a:lvl4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4pPr>
            <a:lvl5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5pPr>
          </a:lstStyle>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p:txBody>
      </p:sp>
      <p:sp>
        <p:nvSpPr>
          <p:cNvPr id="14" name="Titel 13"/>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8"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9" name="Textfeld 18"/>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3" name="Grafik 12">
            <a:extLst>
              <a:ext uri="{FF2B5EF4-FFF2-40B4-BE49-F238E27FC236}">
                <a16:creationId xmlns:a16="http://schemas.microsoft.com/office/drawing/2014/main" id="{78B01478-827A-4531-9955-F1DAE613B292}"/>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196383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1 column, 3 picture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CC54D76-52BE-4958-8E9F-49D56CCD057B}"/>
              </a:ext>
            </a:extLst>
          </p:cNvPr>
          <p:cNvGraphicFramePr>
            <a:graphicFrameLocks noChangeAspect="1"/>
          </p:cNvGraphicFramePr>
          <p:nvPr>
            <p:custDataLst>
              <p:tags r:id="rId1"/>
            </p:custDataLst>
            <p:extLst>
              <p:ext uri="{D42A27DB-BD31-4B8C-83A1-F6EECF244321}">
                <p14:modId xmlns:p14="http://schemas.microsoft.com/office/powerpoint/2010/main" val="539527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7CC54D76-52BE-4958-8E9F-49D56CCD05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1E67424-2D29-4257-A62A-2C0781F9F788}"/>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3" name="Rechteck 12"/>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sp>
        <p:nvSpPr>
          <p:cNvPr id="30" name="Textplatzhalter 18"/>
          <p:cNvSpPr>
            <a:spLocks noGrp="1"/>
          </p:cNvSpPr>
          <p:nvPr>
            <p:ph type="body" sz="quarter" idx="21" hasCustomPrompt="1"/>
          </p:nvPr>
        </p:nvSpPr>
        <p:spPr bwMode="gray">
          <a:xfrm>
            <a:off x="413999" y="1093909"/>
            <a:ext cx="4050000" cy="2008800"/>
          </a:xfrm>
          <a:prstGeom prst="rect">
            <a:avLst/>
          </a:prstGeom>
        </p:spPr>
        <p:txBody>
          <a:bodyPr lIns="0" tIns="0" rIns="0" bIns="0"/>
          <a:lstStyle>
            <a:lvl1pPr marL="266700" marR="0" indent="-266700" algn="l" defTabSz="914400" rtl="0" eaLnBrk="1" fontAlgn="auto" latinLnBrk="0" hangingPunct="1">
              <a:lnSpc>
                <a:spcPct val="100000"/>
              </a:lnSpc>
              <a:spcBef>
                <a:spcPts val="1400"/>
              </a:spcBef>
              <a:spcAft>
                <a:spcPts val="0"/>
              </a:spcAft>
              <a:buClrTx/>
              <a:buSzTx/>
              <a:buFont typeface="Arial" pitchFamily="34" charset="0"/>
              <a:buAutoNum type="arabicPlain"/>
              <a:tabLst/>
              <a:defRPr lang="en-US" sz="1200" b="1" kern="1200" baseline="0" dirty="0" smtClean="0">
                <a:solidFill>
                  <a:schemeClr val="tx1"/>
                </a:solidFill>
                <a:latin typeface="+mn-lt"/>
                <a:ea typeface="+mn-ea"/>
                <a:cs typeface="+mn-cs"/>
                <a:sym typeface="Delivery" panose="020F0503020204020204" pitchFamily="34" charset="0"/>
              </a:defRPr>
            </a:lvl1pPr>
            <a:lvl2pPr marL="266700" marR="0" indent="0" algn="l" defTabSz="914400" rtl="0" eaLnBrk="1" fontAlgn="auto" latinLnBrk="0" hangingPunct="1">
              <a:lnSpc>
                <a:spcPct val="100000"/>
              </a:lnSpc>
              <a:spcAft>
                <a:spcPts val="500"/>
              </a:spcAft>
              <a:buClrTx/>
              <a:buSzTx/>
              <a:buFontTx/>
              <a:buNone/>
              <a:tabLst/>
              <a:defRPr lang="en-US" sz="1200" b="0" kern="1200" baseline="0" dirty="0" smtClean="0">
                <a:solidFill>
                  <a:schemeClr val="tx1"/>
                </a:solidFill>
                <a:latin typeface="+mn-lt"/>
                <a:ea typeface="+mn-ea"/>
                <a:cs typeface="+mn-cs"/>
                <a:sym typeface="Delivery" panose="020F0503020204020204" pitchFamily="34" charset="0"/>
              </a:defRPr>
            </a:lvl2pPr>
            <a:lvl3pPr marL="266700" marR="0" algn="l" defTabSz="914400" rtl="0" eaLnBrk="1" fontAlgn="auto" latinLnBrk="0" hangingPunct="1">
              <a:lnSpc>
                <a:spcPct val="100000"/>
              </a:lnSpc>
              <a:buClrTx/>
              <a:buSzTx/>
              <a:buFont typeface="Arial" pitchFamily="34" charset="0"/>
              <a:tabLst/>
              <a:defRPr lang="en-US" sz="1400" b="1" kern="1200" baseline="0" dirty="0" smtClean="0">
                <a:solidFill>
                  <a:schemeClr val="tx1"/>
                </a:solidFill>
                <a:latin typeface="+mn-lt"/>
                <a:ea typeface="+mn-ea"/>
                <a:cs typeface="+mn-cs"/>
              </a:defRPr>
            </a:lvl3pPr>
            <a:lvl4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4pPr>
            <a:lvl5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5pPr>
          </a:lstStyle>
          <a:p>
            <a:r>
              <a:rPr lang="en-US"/>
              <a:t>Sample section</a:t>
            </a:r>
          </a:p>
          <a:p>
            <a:pPr lvl="1"/>
            <a:r>
              <a:rPr lang="en-US"/>
              <a:t>Lorem ipsum </a:t>
            </a:r>
            <a:r>
              <a:rPr lang="en-US" err="1"/>
              <a:t>dolore</a:t>
            </a:r>
            <a:r>
              <a:rPr lang="en-US"/>
              <a:t> </a:t>
            </a:r>
            <a:r>
              <a:rPr lang="en-US" err="1"/>
              <a:t>est</a:t>
            </a:r>
            <a:r>
              <a:rPr lang="en-US"/>
              <a:t> </a:t>
            </a:r>
            <a:r>
              <a:rPr lang="en-US" err="1"/>
              <a:t>consista</a:t>
            </a:r>
            <a:endParaRPr lang="en-US"/>
          </a:p>
          <a:p>
            <a:r>
              <a:rPr lang="en-US"/>
              <a:t>Sample section</a:t>
            </a:r>
          </a:p>
          <a:p>
            <a:pPr lvl="1"/>
            <a:r>
              <a:rPr lang="en-US"/>
              <a:t>Lorem ipsum </a:t>
            </a:r>
            <a:r>
              <a:rPr lang="en-US" err="1"/>
              <a:t>dolore</a:t>
            </a:r>
            <a:r>
              <a:rPr lang="en-US"/>
              <a:t> </a:t>
            </a:r>
            <a:r>
              <a:rPr lang="en-US" err="1"/>
              <a:t>est</a:t>
            </a:r>
            <a:r>
              <a:rPr lang="en-US"/>
              <a:t> </a:t>
            </a:r>
            <a:r>
              <a:rPr lang="en-US" err="1"/>
              <a:t>consista</a:t>
            </a:r>
            <a:endParaRPr lang="en-US"/>
          </a:p>
          <a:p>
            <a:r>
              <a:rPr lang="en-US"/>
              <a:t>Sample section</a:t>
            </a:r>
          </a:p>
          <a:p>
            <a:pPr lvl="1"/>
            <a:r>
              <a:rPr lang="en-US"/>
              <a:t>Lorem ipsum </a:t>
            </a:r>
            <a:r>
              <a:rPr lang="en-US" err="1"/>
              <a:t>dolore</a:t>
            </a:r>
            <a:r>
              <a:rPr lang="en-US"/>
              <a:t> </a:t>
            </a:r>
            <a:r>
              <a:rPr lang="en-US" err="1"/>
              <a:t>est</a:t>
            </a:r>
            <a:r>
              <a:rPr lang="en-US"/>
              <a:t> </a:t>
            </a:r>
            <a:r>
              <a:rPr lang="en-US" err="1"/>
              <a:t>consista</a:t>
            </a:r>
            <a:endParaRPr lang="en-US"/>
          </a:p>
        </p:txBody>
      </p:sp>
      <p:sp>
        <p:nvSpPr>
          <p:cNvPr id="23" name="Bildplatzhalter 9"/>
          <p:cNvSpPr>
            <a:spLocks noGrp="1"/>
          </p:cNvSpPr>
          <p:nvPr>
            <p:ph type="pic" sz="quarter" idx="12"/>
          </p:nvPr>
        </p:nvSpPr>
        <p:spPr bwMode="ltGray">
          <a:xfrm>
            <a:off x="3855150" y="3410025"/>
            <a:ext cx="1548000" cy="810000"/>
          </a:xfrm>
          <a:prstGeom prst="rect">
            <a:avLst/>
          </a:prstGeom>
          <a:solidFill>
            <a:schemeClr val="tx2"/>
          </a:solidFill>
        </p:spPr>
        <p:txBody>
          <a:bodyPr wrap="square" lIns="0" tIns="540000" rIns="0" bIns="0" anchor="ctr" anchorCtr="0"/>
          <a:lstStyle>
            <a:lvl1pPr algn="ctr">
              <a:defRPr sz="1000" b="0">
                <a:latin typeface="+mn-lt"/>
                <a:sym typeface="Delivery" panose="020F0503020204020204" pitchFamily="34" charset="0"/>
              </a:defRPr>
            </a:lvl1pPr>
          </a:lstStyle>
          <a:p>
            <a:r>
              <a:rPr lang="en-US"/>
              <a:t>Click icon to add picture</a:t>
            </a:r>
          </a:p>
        </p:txBody>
      </p:sp>
      <p:sp>
        <p:nvSpPr>
          <p:cNvPr id="24" name="Textplatzhalter 11"/>
          <p:cNvSpPr>
            <a:spLocks noGrp="1"/>
          </p:cNvSpPr>
          <p:nvPr>
            <p:ph type="body" sz="quarter" idx="13" hasCustomPrompt="1"/>
          </p:nvPr>
        </p:nvSpPr>
        <p:spPr bwMode="gray">
          <a:xfrm>
            <a:off x="3855150" y="3140025"/>
            <a:ext cx="1548000" cy="270000"/>
          </a:xfrm>
          <a:prstGeom prst="rect">
            <a:avLst/>
          </a:prstGeom>
        </p:spPr>
        <p:txBody>
          <a:bodyPr bIns="72000" anchor="b" anchorCtr="0"/>
          <a:lstStyle>
            <a:lvl1pPr>
              <a:lnSpc>
                <a:spcPct val="100000"/>
              </a:lnSpc>
              <a:spcAft>
                <a:spcPts val="0"/>
              </a:spcAft>
              <a:defRPr sz="800" b="0">
                <a:latin typeface="+mn-lt"/>
                <a:sym typeface="Delivery" panose="020F0503020204020204" pitchFamily="34" charset="0"/>
              </a:defRPr>
            </a:lvl1pPr>
          </a:lstStyle>
          <a:p>
            <a:pPr lvl="0"/>
            <a:r>
              <a:rPr lang="en-US"/>
              <a:t>Section #</a:t>
            </a:r>
          </a:p>
        </p:txBody>
      </p:sp>
      <p:sp>
        <p:nvSpPr>
          <p:cNvPr id="25" name="Bildplatzhalter 9"/>
          <p:cNvSpPr>
            <a:spLocks noGrp="1"/>
          </p:cNvSpPr>
          <p:nvPr>
            <p:ph type="pic" sz="quarter" idx="14"/>
          </p:nvPr>
        </p:nvSpPr>
        <p:spPr bwMode="ltGray">
          <a:xfrm>
            <a:off x="5520150" y="3410025"/>
            <a:ext cx="1548000" cy="810000"/>
          </a:xfrm>
          <a:prstGeom prst="rect">
            <a:avLst/>
          </a:prstGeom>
          <a:solidFill>
            <a:schemeClr val="tx2"/>
          </a:solidFill>
        </p:spPr>
        <p:txBody>
          <a:bodyPr wrap="square" lIns="0" tIns="540000" rIns="0" bIns="0" anchor="ctr" anchorCtr="0"/>
          <a:lstStyle>
            <a:lvl1pPr algn="ctr">
              <a:defRPr sz="1000" b="0">
                <a:latin typeface="+mn-lt"/>
                <a:sym typeface="Delivery" panose="020F0503020204020204" pitchFamily="34" charset="0"/>
              </a:defRPr>
            </a:lvl1pPr>
          </a:lstStyle>
          <a:p>
            <a:r>
              <a:rPr lang="en-US"/>
              <a:t>Click icon to add picture</a:t>
            </a:r>
          </a:p>
        </p:txBody>
      </p:sp>
      <p:sp>
        <p:nvSpPr>
          <p:cNvPr id="26" name="Textplatzhalter 11"/>
          <p:cNvSpPr>
            <a:spLocks noGrp="1"/>
          </p:cNvSpPr>
          <p:nvPr>
            <p:ph type="body" sz="quarter" idx="15" hasCustomPrompt="1"/>
          </p:nvPr>
        </p:nvSpPr>
        <p:spPr bwMode="gray">
          <a:xfrm>
            <a:off x="5520150" y="3140025"/>
            <a:ext cx="1548000" cy="270000"/>
          </a:xfrm>
          <a:prstGeom prst="rect">
            <a:avLst/>
          </a:prstGeom>
        </p:spPr>
        <p:txBody>
          <a:bodyPr bIns="72000" anchor="b" anchorCtr="0"/>
          <a:lstStyle>
            <a:lvl1pPr>
              <a:lnSpc>
                <a:spcPct val="100000"/>
              </a:lnSpc>
              <a:spcAft>
                <a:spcPts val="0"/>
              </a:spcAft>
              <a:defRPr sz="800" b="0">
                <a:latin typeface="+mn-lt"/>
                <a:sym typeface="Delivery" panose="020F0503020204020204" pitchFamily="34" charset="0"/>
              </a:defRPr>
            </a:lvl1pPr>
          </a:lstStyle>
          <a:p>
            <a:pPr lvl="0"/>
            <a:r>
              <a:rPr lang="en-US"/>
              <a:t>Section #</a:t>
            </a:r>
          </a:p>
        </p:txBody>
      </p:sp>
      <p:sp>
        <p:nvSpPr>
          <p:cNvPr id="27" name="Bildplatzhalter 9"/>
          <p:cNvSpPr>
            <a:spLocks noGrp="1"/>
          </p:cNvSpPr>
          <p:nvPr>
            <p:ph type="pic" sz="quarter" idx="16"/>
          </p:nvPr>
        </p:nvSpPr>
        <p:spPr bwMode="ltGray">
          <a:xfrm>
            <a:off x="7185150" y="3410025"/>
            <a:ext cx="1548000" cy="810000"/>
          </a:xfrm>
          <a:prstGeom prst="rect">
            <a:avLst/>
          </a:prstGeom>
          <a:solidFill>
            <a:schemeClr val="tx2"/>
          </a:solidFill>
        </p:spPr>
        <p:txBody>
          <a:bodyPr wrap="square" lIns="0" tIns="540000" rIns="0" bIns="0" anchor="ctr" anchorCtr="0"/>
          <a:lstStyle>
            <a:lvl1pPr algn="ctr">
              <a:defRPr sz="1000" b="0">
                <a:latin typeface="+mn-lt"/>
                <a:sym typeface="Delivery" panose="020F0503020204020204" pitchFamily="34" charset="0"/>
              </a:defRPr>
            </a:lvl1pPr>
          </a:lstStyle>
          <a:p>
            <a:r>
              <a:rPr lang="en-US"/>
              <a:t>Click icon to add picture</a:t>
            </a:r>
          </a:p>
        </p:txBody>
      </p:sp>
      <p:sp>
        <p:nvSpPr>
          <p:cNvPr id="28" name="Textplatzhalter 11"/>
          <p:cNvSpPr>
            <a:spLocks noGrp="1"/>
          </p:cNvSpPr>
          <p:nvPr>
            <p:ph type="body" sz="quarter" idx="17" hasCustomPrompt="1"/>
          </p:nvPr>
        </p:nvSpPr>
        <p:spPr bwMode="gray">
          <a:xfrm>
            <a:off x="7185150" y="3140025"/>
            <a:ext cx="1548000" cy="270000"/>
          </a:xfrm>
          <a:prstGeom prst="rect">
            <a:avLst/>
          </a:prstGeom>
        </p:spPr>
        <p:txBody>
          <a:bodyPr bIns="72000" anchor="b" anchorCtr="0"/>
          <a:lstStyle>
            <a:lvl1pPr>
              <a:lnSpc>
                <a:spcPct val="100000"/>
              </a:lnSpc>
              <a:spcAft>
                <a:spcPts val="0"/>
              </a:spcAft>
              <a:defRPr sz="800" b="0">
                <a:latin typeface="+mn-lt"/>
                <a:sym typeface="Delivery" panose="020F0503020204020204" pitchFamily="34" charset="0"/>
              </a:defRPr>
            </a:lvl1pPr>
          </a:lstStyle>
          <a:p>
            <a:pPr lvl="0"/>
            <a:r>
              <a:rPr lang="en-US"/>
              <a:t>Section #</a:t>
            </a:r>
          </a:p>
        </p:txBody>
      </p:sp>
      <p:cxnSp>
        <p:nvCxnSpPr>
          <p:cNvPr id="20" name="Gerade Verbindung 19"/>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1" name="Titel 20"/>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32"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33" name="Textfeld 3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7" name="Grafik 16">
            <a:extLst>
              <a:ext uri="{FF2B5EF4-FFF2-40B4-BE49-F238E27FC236}">
                <a16:creationId xmlns:a16="http://schemas.microsoft.com/office/drawing/2014/main" id="{FA3585D4-AC14-4165-A14A-B5E062F4927E}"/>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196383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D32F061-BA4C-448E-AFE3-012A2685D39E}"/>
              </a:ext>
            </a:extLst>
          </p:cNvPr>
          <p:cNvGraphicFramePr>
            <a:graphicFrameLocks noChangeAspect="1"/>
          </p:cNvGraphicFramePr>
          <p:nvPr>
            <p:custDataLst>
              <p:tags r:id="rId1"/>
            </p:custDataLst>
            <p:extLst>
              <p:ext uri="{D42A27DB-BD31-4B8C-83A1-F6EECF244321}">
                <p14:modId xmlns:p14="http://schemas.microsoft.com/office/powerpoint/2010/main" val="1321595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D32F061-BA4C-448E-AFE3-012A2685D3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7D09EE9-17AE-4635-AFE3-E0D639ABB92C}"/>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6" name="Rechteck 15"/>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00" b="0" i="0" u="none" strike="noStrike" cap="none" normalizeH="0" baseline="0">
              <a:ln>
                <a:noFill/>
              </a:ln>
              <a:solidFill>
                <a:schemeClr val="accent3"/>
              </a:solidFill>
              <a:effectLst/>
              <a:latin typeface="+mn-lt"/>
              <a:sym typeface="Delivery" panose="020F0503020204020204" pitchFamily="34" charset="0"/>
            </a:endParaRPr>
          </a:p>
        </p:txBody>
      </p:sp>
      <p:cxnSp>
        <p:nvCxnSpPr>
          <p:cNvPr id="17" name="Gerade Verbindung 16"/>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8" name="Titel 17"/>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22"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3" name="Textfeld 2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15" name="Textplatzhalter 14"/>
          <p:cNvSpPr>
            <a:spLocks noGrp="1"/>
          </p:cNvSpPr>
          <p:nvPr>
            <p:ph type="body" sz="quarter" idx="11"/>
          </p:nvPr>
        </p:nvSpPr>
        <p:spPr>
          <a:xfrm>
            <a:off x="414338" y="1093909"/>
            <a:ext cx="8318500" cy="32875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marL="0" indent="0">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fik 10">
            <a:extLst>
              <a:ext uri="{FF2B5EF4-FFF2-40B4-BE49-F238E27FC236}">
                <a16:creationId xmlns:a16="http://schemas.microsoft.com/office/drawing/2014/main" id="{619A5D0A-518E-4924-B6FA-F184FBDF4CF7}"/>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3" name="Objekt 32" hidden="1"/>
          <p:cNvGraphicFramePr>
            <a:graphicFrameLocks noChangeAspect="1"/>
          </p:cNvGraphicFramePr>
          <p:nvPr>
            <p:custDataLst>
              <p:tags r:id="rId29"/>
            </p:custDataLst>
            <p:extLst>
              <p:ext uri="{D42A27DB-BD31-4B8C-83A1-F6EECF244321}">
                <p14:modId xmlns:p14="http://schemas.microsoft.com/office/powerpoint/2010/main" val="240757973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Folie" r:id="rId31" imgW="360" imgH="360" progId="TCLayout.ActiveDocument.1">
                  <p:embed/>
                </p:oleObj>
              </mc:Choice>
              <mc:Fallback>
                <p:oleObj name="think-cell Folie" r:id="rId31" imgW="360" imgH="360" progId="TCLayout.ActiveDocument.1">
                  <p:embed/>
                  <p:pic>
                    <p:nvPicPr>
                      <p:cNvPr id="33" name="Objekt 32"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hidden="1">
            <a:extLst>
              <a:ext uri="{FF2B5EF4-FFF2-40B4-BE49-F238E27FC236}">
                <a16:creationId xmlns:a16="http://schemas.microsoft.com/office/drawing/2014/main" id="{44A681B7-2FDA-4F48-9800-CF23F428CB0F}"/>
              </a:ext>
            </a:extLst>
          </p:cNvPr>
          <p:cNvSpPr/>
          <p:nvPr>
            <p:custDataLst>
              <p:tags r:id="rId30"/>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4" name="Titelplatzhalter 23"/>
          <p:cNvSpPr>
            <a:spLocks noGrp="1"/>
          </p:cNvSpPr>
          <p:nvPr>
            <p:ph type="title"/>
          </p:nvPr>
        </p:nvSpPr>
        <p:spPr>
          <a:xfrm>
            <a:off x="414000" y="190897"/>
            <a:ext cx="8316000" cy="615553"/>
          </a:xfrm>
          <a:prstGeom prst="rect">
            <a:avLst/>
          </a:prstGeom>
        </p:spPr>
        <p:txBody>
          <a:bodyPr vert="horz" lIns="0" tIns="0" rIns="0" bIns="0" rtlCol="0" anchor="b">
            <a:noAutofit/>
          </a:bodyPr>
          <a:lstStyle/>
          <a:p>
            <a:r>
              <a:rPr lang="en-US"/>
              <a:t>Click to edit Master title style</a:t>
            </a:r>
          </a:p>
        </p:txBody>
      </p:sp>
      <p:sp>
        <p:nvSpPr>
          <p:cNvPr id="25" name="Textplatzhalter 24"/>
          <p:cNvSpPr>
            <a:spLocks noGrp="1"/>
          </p:cNvSpPr>
          <p:nvPr>
            <p:ph type="body" idx="1"/>
          </p:nvPr>
        </p:nvSpPr>
        <p:spPr>
          <a:xfrm>
            <a:off x="414000" y="1093909"/>
            <a:ext cx="8316000" cy="329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meta-classification"/>
          <p:cNvSpPr txBox="1"/>
          <p:nvPr/>
        </p:nvSpPr>
        <p:spPr>
          <a:xfrm>
            <a:off x="414000" y="0"/>
            <a:ext cx="346249" cy="206719"/>
          </a:xfrm>
          <a:prstGeom prst="rect">
            <a:avLst/>
          </a:prstGeom>
          <a:noFill/>
          <a:ln>
            <a:noFill/>
          </a:ln>
        </p:spPr>
        <p:txBody>
          <a:bodyPr wrap="none" lIns="0" tIns="82800" rIns="0" bIns="0" rtlCol="0" anchor="t" anchorCtr="0">
            <a:spAutoFit/>
          </a:bodyPr>
          <a:lstStyle/>
          <a:p>
            <a:pPr lvl="0"/>
            <a:r>
              <a:rPr lang="en-US" sz="800" b="1">
                <a:solidFill>
                  <a:schemeClr val="accent1"/>
                </a:solidFill>
                <a:latin typeface="+mn-lt"/>
                <a:sym typeface="Delivery" panose="020F0503020204020204" pitchFamily="34" charset="0"/>
              </a:rPr>
              <a:t>PUBLIC</a:t>
            </a:r>
          </a:p>
        </p:txBody>
      </p:sp>
      <p:grpSp>
        <p:nvGrpSpPr>
          <p:cNvPr id="27" name="dpic_guideLines" hidden="1"/>
          <p:cNvGrpSpPr/>
          <p:nvPr/>
        </p:nvGrpSpPr>
        <p:grpSpPr>
          <a:xfrm>
            <a:off x="0" y="0"/>
            <a:ext cx="9144000" cy="5144400"/>
            <a:chOff x="0" y="0"/>
            <a:chExt cx="9144000" cy="5144400"/>
          </a:xfrm>
        </p:grpSpPr>
        <p:cxnSp>
          <p:nvCxnSpPr>
            <p:cNvPr id="28" name="Gerade Verbindung 27" hidden="1"/>
            <p:cNvCxnSpPr/>
            <p:nvPr/>
          </p:nvCxnSpPr>
          <p:spPr bwMode="gray">
            <a:xfrm>
              <a:off x="411619"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29" name="Gerade Verbindung 28" hidden="1"/>
            <p:cNvCxnSpPr/>
            <p:nvPr/>
          </p:nvCxnSpPr>
          <p:spPr bwMode="gray">
            <a:xfrm>
              <a:off x="8730000"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0" name="Gerade Verbindung 29" hidden="1"/>
            <p:cNvCxnSpPr/>
            <p:nvPr/>
          </p:nvCxnSpPr>
          <p:spPr bwMode="gray">
            <a:xfrm>
              <a:off x="4463255"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1" name="Gerade Verbindung 30" hidden="1"/>
            <p:cNvCxnSpPr/>
            <p:nvPr/>
          </p:nvCxnSpPr>
          <p:spPr bwMode="gray">
            <a:xfrm>
              <a:off x="4679950"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2" name="Gerade Verbindung 31" hidden="1"/>
            <p:cNvCxnSpPr/>
            <p:nvPr/>
          </p:nvCxnSpPr>
          <p:spPr bwMode="gray">
            <a:xfrm>
              <a:off x="0" y="477524"/>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4" name="Gerade Verbindung 33" hidden="1"/>
            <p:cNvCxnSpPr/>
            <p:nvPr/>
          </p:nvCxnSpPr>
          <p:spPr bwMode="gray">
            <a:xfrm>
              <a:off x="0" y="4802188"/>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5" name="Gerade Verbindung 34" hidden="1"/>
            <p:cNvCxnSpPr/>
            <p:nvPr/>
          </p:nvCxnSpPr>
          <p:spPr bwMode="gray">
            <a:xfrm>
              <a:off x="0" y="759612"/>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6" name="Gerade Verbindung 35" hidden="1"/>
            <p:cNvCxnSpPr/>
            <p:nvPr/>
          </p:nvCxnSpPr>
          <p:spPr bwMode="gray">
            <a:xfrm>
              <a:off x="0" y="1089945"/>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7" name="Gerade Verbindung 36" hidden="1"/>
            <p:cNvCxnSpPr/>
            <p:nvPr/>
          </p:nvCxnSpPr>
          <p:spPr bwMode="gray">
            <a:xfrm>
              <a:off x="0" y="262743"/>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8" name="Gerade Verbindung 37" hidden="1"/>
            <p:cNvCxnSpPr/>
            <p:nvPr/>
          </p:nvCxnSpPr>
          <p:spPr bwMode="gray">
            <a:xfrm>
              <a:off x="0" y="4009181"/>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9" name="Gerade Verbindung 38" hidden="1"/>
            <p:cNvCxnSpPr/>
            <p:nvPr/>
          </p:nvCxnSpPr>
          <p:spPr bwMode="gray">
            <a:xfrm>
              <a:off x="0" y="4962021"/>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0" name="Gerade Verbindung 39" hidden="1"/>
            <p:cNvCxnSpPr/>
            <p:nvPr/>
          </p:nvCxnSpPr>
          <p:spPr bwMode="gray">
            <a:xfrm>
              <a:off x="8961619"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1" name="Gerade Verbindung 40" hidden="1"/>
            <p:cNvCxnSpPr/>
            <p:nvPr/>
          </p:nvCxnSpPr>
          <p:spPr bwMode="gray">
            <a:xfrm>
              <a:off x="175238"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2" name="Gerade Verbindung 41" hidden="1"/>
            <p:cNvCxnSpPr/>
            <p:nvPr/>
          </p:nvCxnSpPr>
          <p:spPr bwMode="gray">
            <a:xfrm>
              <a:off x="2088827" y="4331800"/>
              <a:ext cx="0" cy="485733"/>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3" name="Gerade Verbindung 42" hidden="1"/>
            <p:cNvCxnSpPr/>
            <p:nvPr/>
          </p:nvCxnSpPr>
          <p:spPr bwMode="gray">
            <a:xfrm>
              <a:off x="8373450" y="4332330"/>
              <a:ext cx="0" cy="485733"/>
            </a:xfrm>
            <a:prstGeom prst="line">
              <a:avLst/>
            </a:prstGeom>
            <a:solidFill>
              <a:schemeClr val="bg1"/>
            </a:solidFill>
            <a:ln w="0" cap="flat" cmpd="sng" algn="ctr">
              <a:solidFill>
                <a:srgbClr val="0070C0"/>
              </a:solidFill>
              <a:prstDash val="dash"/>
              <a:round/>
              <a:headEnd type="none" w="med" len="med"/>
              <a:tailEnd type="none" w="med" len="med"/>
            </a:ln>
            <a:effectLst/>
          </p:spPr>
        </p:cxnSp>
      </p:grpSp>
      <p:sp>
        <p:nvSpPr>
          <p:cNvPr id="22" name="Fußzeilenplatzhalter 21"/>
          <p:cNvSpPr>
            <a:spLocks noGrp="1"/>
          </p:cNvSpPr>
          <p:nvPr>
            <p:ph type="ftr" sz="quarter" idx="3"/>
          </p:nvPr>
        </p:nvSpPr>
        <p:spPr>
          <a:xfrm>
            <a:off x="2088826" y="4644000"/>
            <a:ext cx="6281461" cy="156194"/>
          </a:xfrm>
          <a:prstGeom prst="rect">
            <a:avLst/>
          </a:prstGeom>
        </p:spPr>
        <p:txBody>
          <a:bodyPr vert="horz" lIns="0" tIns="0" rIns="0" bIns="0" rtlCol="0" anchor="b" anchorCtr="0"/>
          <a:lstStyle>
            <a:lvl1pPr algn="ctr">
              <a:defRPr kumimoji="0" lang="en-US" sz="1000" b="0" i="0" u="none" strike="noStrike" kern="1200" cap="none" spc="0" normalizeH="0" baseline="0" noProof="0" dirty="0" smtClean="0">
                <a:ln>
                  <a:noFill/>
                </a:ln>
                <a:solidFill>
                  <a:schemeClr val="tx1"/>
                </a:solidFill>
                <a:effectLst/>
                <a:uLnTx/>
                <a:uFillTx/>
                <a:latin typeface="+mn-lt"/>
                <a:ea typeface="+mn-ea"/>
                <a:cs typeface="+mn-cs"/>
                <a:sym typeface="Delivery" panose="020F0503020204020204" pitchFamily="34" charset="0"/>
              </a:defRPr>
            </a:lvl1pPr>
          </a:lstStyle>
          <a:p>
            <a:pPr algn="r" defTabSz="995363" eaLnBrk="0" fontAlgn="base" hangingPunct="0">
              <a:spcBef>
                <a:spcPct val="0"/>
              </a:spcBef>
              <a:spcAft>
                <a:spcPct val="0"/>
              </a:spcAft>
            </a:pPr>
            <a:r>
              <a:rPr lang="en-US"/>
              <a:t>Confidential and Proprietary of DHL Supply Chain- DHL Supply Chain Transport Order Portal (TOP) User Guide | Marelli Supplier  </a:t>
            </a:r>
          </a:p>
        </p:txBody>
      </p:sp>
      <p:sp>
        <p:nvSpPr>
          <p:cNvPr id="23"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tx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3" name="MSIPCMContentMarking" descr="{&quot;HashCode&quot;:905108722,&quot;Placement&quot;:&quot;Header&quot;,&quot;Top&quot;:0.0,&quot;Left&quot;:0.0,&quot;SlideWidth&quot;:720,&quot;SlideHeight&quot;:405}">
            <a:extLst>
              <a:ext uri="{FF2B5EF4-FFF2-40B4-BE49-F238E27FC236}">
                <a16:creationId xmlns:a16="http://schemas.microsoft.com/office/drawing/2014/main" id="{CFBE5632-55C0-40BC-9E1A-CB9B45C1E28A}"/>
              </a:ext>
            </a:extLst>
          </p:cNvPr>
          <p:cNvSpPr txBox="1"/>
          <p:nvPr userDrawn="1"/>
        </p:nvSpPr>
        <p:spPr>
          <a:xfrm>
            <a:off x="0" y="0"/>
            <a:ext cx="1387009" cy="234315"/>
          </a:xfrm>
          <a:prstGeom prst="rect">
            <a:avLst/>
          </a:prstGeom>
          <a:noFill/>
        </p:spPr>
        <p:txBody>
          <a:bodyPr vert="horz" wrap="square" lIns="0" tIns="0" rIns="0" bIns="0" rtlCol="0" anchor="ctr" anchorCtr="1">
            <a:spAutoFit/>
          </a:bodyPr>
          <a:lstStyle/>
          <a:p>
            <a:pPr algn="l">
              <a:lnSpc>
                <a:spcPct val="110000"/>
              </a:lnSpc>
              <a:spcBef>
                <a:spcPts val="0"/>
              </a:spcBef>
              <a:spcAft>
                <a:spcPts val="0"/>
              </a:spcAft>
            </a:pPr>
            <a:r>
              <a:rPr lang="es-MX" sz="1000">
                <a:solidFill>
                  <a:srgbClr val="747474"/>
                </a:solidFill>
                <a:latin typeface="Delivery" panose="020F0503020204020204" pitchFamily="34" charset="0"/>
              </a:rPr>
              <a:t>FOR INTERNAL USE</a:t>
            </a:r>
            <a:endParaRPr lang="es-MX" sz="1000" err="1">
              <a:solidFill>
                <a:srgbClr val="747474"/>
              </a:solidFill>
              <a:latin typeface="Delivery" panose="020F0503020204020204" pitchFamily="34" charset="0"/>
            </a:endParaRPr>
          </a:p>
        </p:txBody>
      </p:sp>
    </p:spTree>
    <p:extLst>
      <p:ext uri="{BB962C8B-B14F-4D97-AF65-F5344CB8AC3E}">
        <p14:creationId xmlns:p14="http://schemas.microsoft.com/office/powerpoint/2010/main" val="29277272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76" r:id="rId4"/>
    <p:sldLayoutId id="2147483678" r:id="rId5"/>
    <p:sldLayoutId id="2147483691" r:id="rId6"/>
    <p:sldLayoutId id="2147483658" r:id="rId7"/>
    <p:sldLayoutId id="2147483659" r:id="rId8"/>
    <p:sldLayoutId id="2147483650" r:id="rId9"/>
    <p:sldLayoutId id="2147483654" r:id="rId10"/>
    <p:sldLayoutId id="2147483686" r:id="rId11"/>
    <p:sldLayoutId id="2147483687" r:id="rId12"/>
    <p:sldLayoutId id="2147483693" r:id="rId13"/>
    <p:sldLayoutId id="2147483698" r:id="rId14"/>
    <p:sldLayoutId id="2147483695" r:id="rId15"/>
    <p:sldLayoutId id="2147483696" r:id="rId16"/>
    <p:sldLayoutId id="2147483668" r:id="rId17"/>
    <p:sldLayoutId id="2147483667" r:id="rId18"/>
    <p:sldLayoutId id="2147483692" r:id="rId19"/>
    <p:sldLayoutId id="2147483674" r:id="rId20"/>
    <p:sldLayoutId id="2147483675" r:id="rId21"/>
    <p:sldLayoutId id="2147483690" r:id="rId22"/>
    <p:sldLayoutId id="2147483699" r:id="rId23"/>
    <p:sldLayoutId id="2147483700" r:id="rId24"/>
    <p:sldLayoutId id="2147483701" r:id="rId25"/>
    <p:sldLayoutId id="2147483702" r:id="rId26"/>
    <p:sldLayoutId id="2147483703" r:id="rId27"/>
  </p:sldLayoutIdLst>
  <p:hf sldNum="0" hdr="0" dt="0"/>
  <p:txStyles>
    <p:titleStyle>
      <a:lvl1pPr algn="l" defTabSz="914400" rtl="0" eaLnBrk="1" latinLnBrk="0" hangingPunct="1">
        <a:lnSpc>
          <a:spcPct val="100000"/>
        </a:lnSpc>
        <a:spcBef>
          <a:spcPct val="0"/>
        </a:spcBef>
        <a:buNone/>
        <a:defRPr sz="1800" kern="1200" cap="none" baseline="0">
          <a:solidFill>
            <a:srgbClr val="D40511"/>
          </a:solidFill>
          <a:latin typeface="+mj-lt"/>
          <a:ea typeface="+mj-ea"/>
          <a:cs typeface="+mj-cs"/>
          <a:sym typeface="Delivery" panose="020F0503020204020204" pitchFamily="34" charset="0"/>
        </a:defRPr>
      </a:lvl1pPr>
    </p:titleStyle>
    <p:bodyStyle>
      <a:lvl1pPr marL="0" indent="0" algn="l" defTabSz="914400" rtl="0" eaLnBrk="1" latinLnBrk="0" hangingPunct="1">
        <a:lnSpc>
          <a:spcPct val="110000"/>
        </a:lnSpc>
        <a:spcBef>
          <a:spcPts val="0"/>
        </a:spcBef>
        <a:spcAft>
          <a:spcPts val="500"/>
        </a:spcAft>
        <a:buFont typeface="Arial" pitchFamily="34" charset="0"/>
        <a:buNone/>
        <a:defRPr sz="1200" b="0" kern="1200" baseline="0">
          <a:solidFill>
            <a:schemeClr val="tx1"/>
          </a:solidFill>
          <a:latin typeface="+mn-lt"/>
          <a:ea typeface="+mn-ea"/>
          <a:cs typeface="+mn-cs"/>
          <a:sym typeface="Delivery" panose="020F0503020204020204" pitchFamily="34" charset="0"/>
        </a:defRPr>
      </a:lvl1pPr>
      <a:lvl2pPr marL="180000" marR="0" indent="-180000" algn="l" defTabSz="914400" rtl="0" eaLnBrk="1" fontAlgn="auto" latinLnBrk="0" hangingPunct="1">
        <a:lnSpc>
          <a:spcPct val="110000"/>
        </a:lnSpc>
        <a:spcBef>
          <a:spcPts val="0"/>
        </a:spcBef>
        <a:spcAft>
          <a:spcPts val="500"/>
        </a:spcAft>
        <a:buClrTx/>
        <a:buSzTx/>
        <a:buFont typeface="Arial" pitchFamily="34" charset="0"/>
        <a:buChar char="•"/>
        <a:tabLst/>
        <a:defRPr sz="1200" b="0" i="0" kern="1200" baseline="0">
          <a:solidFill>
            <a:schemeClr val="tx1"/>
          </a:solidFill>
          <a:latin typeface="+mn-lt"/>
          <a:ea typeface="+mn-ea"/>
          <a:cs typeface="+mn-cs"/>
          <a:sym typeface="Delivery" panose="020F0503020204020204" pitchFamily="34" charset="0"/>
        </a:defRPr>
      </a:lvl2pPr>
      <a:lvl3pPr marL="36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3pPr>
      <a:lvl4pPr marL="54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4pPr>
      <a:lvl5pPr marL="0" indent="0" algn="l" defTabSz="914400" rtl="0" eaLnBrk="1" latinLnBrk="0" hangingPunct="1">
        <a:lnSpc>
          <a:spcPct val="100000"/>
        </a:lnSpc>
        <a:spcBef>
          <a:spcPts val="0"/>
        </a:spcBef>
        <a:spcAft>
          <a:spcPts val="1400"/>
        </a:spcAft>
        <a:buFontTx/>
        <a:buNone/>
        <a:defRPr sz="1600" b="1" kern="1200" baseline="0">
          <a:solidFill>
            <a:schemeClr val="tx1"/>
          </a:solidFill>
          <a:latin typeface="+mn-lt"/>
          <a:ea typeface="+mn-ea"/>
          <a:cs typeface="+mn-cs"/>
          <a:sym typeface="Delivery" panose="020F05030202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5" Type="http://schemas.openxmlformats.org/officeDocument/2006/relationships/image" Target="../media/image4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Harleyoceanops@dhl.com" TargetMode="External"/><Relationship Id="rId2" Type="http://schemas.openxmlformats.org/officeDocument/2006/relationships/hyperlink" Target="mailto:Harleyops@dhl.com" TargetMode="External"/><Relationship Id="rId1" Type="http://schemas.openxmlformats.org/officeDocument/2006/relationships/slideLayout" Target="../slideLayouts/slideLayout9.xml"/><Relationship Id="rId6" Type="http://schemas.openxmlformats.org/officeDocument/2006/relationships/hyperlink" Target="mailto:edgth-dsc-external-llpth-harley@dhl.com" TargetMode="External"/><Relationship Id="rId5" Type="http://schemas.openxmlformats.org/officeDocument/2006/relationships/hyperlink" Target="mailto:Cssharleyops@dhl.com" TargetMode="External"/><Relationship Id="rId4" Type="http://schemas.openxmlformats.org/officeDocument/2006/relationships/hyperlink" Target="mailto:Harleyairops@dhl.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00" y="646725"/>
            <a:ext cx="8316000" cy="1385999"/>
          </a:xfrm>
        </p:spPr>
        <p:txBody>
          <a:bodyPr/>
          <a:lstStyle/>
          <a:p>
            <a:r>
              <a:rPr lang="en-US"/>
              <a:t>DHL Supply Chain Transport Order Portal (TOP) </a:t>
            </a:r>
          </a:p>
        </p:txBody>
      </p:sp>
      <p:sp>
        <p:nvSpPr>
          <p:cNvPr id="4" name="Text Placeholder 3"/>
          <p:cNvSpPr>
            <a:spLocks noGrp="1"/>
          </p:cNvSpPr>
          <p:nvPr>
            <p:ph type="body" sz="quarter" idx="4294967295"/>
          </p:nvPr>
        </p:nvSpPr>
        <p:spPr>
          <a:xfrm>
            <a:off x="414000" y="0"/>
            <a:ext cx="625091" cy="206719"/>
          </a:xfrm>
        </p:spPr>
        <p:txBody>
          <a:bodyPr/>
          <a:lstStyle/>
          <a:p>
            <a:r>
              <a:rPr lang="en-US" dirty="0"/>
              <a:t>PUBLIC</a:t>
            </a:r>
          </a:p>
        </p:txBody>
      </p:sp>
      <p:sp>
        <p:nvSpPr>
          <p:cNvPr id="5" name="Text Placeholder 4"/>
          <p:cNvSpPr>
            <a:spLocks noGrp="1"/>
          </p:cNvSpPr>
          <p:nvPr>
            <p:ph type="body" sz="quarter" idx="5"/>
          </p:nvPr>
        </p:nvSpPr>
        <p:spPr>
          <a:xfrm>
            <a:off x="414000" y="3171700"/>
            <a:ext cx="8316000" cy="487838"/>
          </a:xfrm>
        </p:spPr>
        <p:txBody>
          <a:bodyPr/>
          <a:lstStyle/>
          <a:p>
            <a:r>
              <a:rPr lang="en-US"/>
              <a:t>Powered by MySupplyChain™</a:t>
            </a:r>
          </a:p>
        </p:txBody>
      </p:sp>
      <p:sp>
        <p:nvSpPr>
          <p:cNvPr id="6" name="Text Placeholder 5"/>
          <p:cNvSpPr>
            <a:spLocks noGrp="1"/>
          </p:cNvSpPr>
          <p:nvPr>
            <p:ph type="body" sz="quarter" idx="3"/>
          </p:nvPr>
        </p:nvSpPr>
        <p:spPr>
          <a:xfrm>
            <a:off x="414000" y="3598854"/>
            <a:ext cx="8316000" cy="239193"/>
          </a:xfrm>
        </p:spPr>
        <p:txBody>
          <a:bodyPr/>
          <a:lstStyle/>
          <a:p>
            <a:r>
              <a:rPr lang="en-US"/>
              <a:t>TOP User Guide</a:t>
            </a:r>
          </a:p>
        </p:txBody>
      </p:sp>
      <p:sp>
        <p:nvSpPr>
          <p:cNvPr id="7" name="Text Placeholder 6"/>
          <p:cNvSpPr>
            <a:spLocks noGrp="1"/>
          </p:cNvSpPr>
          <p:nvPr>
            <p:ph type="body" sz="quarter" idx="6"/>
          </p:nvPr>
        </p:nvSpPr>
        <p:spPr>
          <a:xfrm>
            <a:off x="414000" y="3806181"/>
            <a:ext cx="8316000" cy="355334"/>
          </a:xfrm>
        </p:spPr>
        <p:txBody>
          <a:bodyPr/>
          <a:lstStyle/>
          <a:p>
            <a:r>
              <a:rPr lang="en-US"/>
              <a:t>DHL Supply Chain – Excellence. Simply Delivered.</a:t>
            </a:r>
          </a:p>
        </p:txBody>
      </p:sp>
      <p:sp>
        <p:nvSpPr>
          <p:cNvPr id="8" name="Text Placeholder 7"/>
          <p:cNvSpPr>
            <a:spLocks noGrp="1"/>
          </p:cNvSpPr>
          <p:nvPr>
            <p:ph type="body" sz="quarter" idx="4"/>
          </p:nvPr>
        </p:nvSpPr>
        <p:spPr/>
        <p:txBody>
          <a:bodyPr/>
          <a:lstStyle/>
          <a:p>
            <a:r>
              <a:rPr lang="en-US"/>
              <a:t>Automotive</a:t>
            </a:r>
          </a:p>
        </p:txBody>
      </p:sp>
      <p:sp>
        <p:nvSpPr>
          <p:cNvPr id="9" name="Text Placeholder 4"/>
          <p:cNvSpPr txBox="1">
            <a:spLocks/>
          </p:cNvSpPr>
          <p:nvPr/>
        </p:nvSpPr>
        <p:spPr>
          <a:xfrm>
            <a:off x="414000" y="2223942"/>
            <a:ext cx="8316000" cy="487838"/>
          </a:xfrm>
          <a:prstGeom prst="rect">
            <a:avLst/>
          </a:prstGeo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indent="0" algn="l" defTabSz="995363" rtl="0" eaLnBrk="0" fontAlgn="base" latinLnBrk="0" hangingPunct="0">
              <a:lnSpc>
                <a:spcPct val="100000"/>
              </a:lnSpc>
              <a:spcBef>
                <a:spcPts val="0"/>
              </a:spcBef>
              <a:spcAft>
                <a:spcPts val="0"/>
              </a:spcAft>
              <a:buFont typeface="Arial" pitchFamily="34" charset="0"/>
              <a:buNone/>
              <a:defRPr sz="1800" b="0" kern="1200" baseline="0">
                <a:solidFill>
                  <a:schemeClr val="tx1"/>
                </a:solidFill>
                <a:latin typeface="+mn-lt"/>
                <a:ea typeface="+mn-ea"/>
                <a:cs typeface="+mn-cs"/>
                <a:sym typeface="Delivery" panose="020F0503020204020204" pitchFamily="34" charset="0"/>
              </a:defRPr>
            </a:lvl1pPr>
            <a:lvl2pPr marL="0" marR="0" indent="-180000" algn="l" defTabSz="995363" rtl="0" eaLnBrk="0" fontAlgn="base" latinLnBrk="0" hangingPunct="0">
              <a:lnSpc>
                <a:spcPct val="110000"/>
              </a:lnSpc>
              <a:spcBef>
                <a:spcPts val="0"/>
              </a:spcBef>
              <a:spcAft>
                <a:spcPts val="1600"/>
              </a:spcAft>
              <a:buClrTx/>
              <a:buSzTx/>
              <a:buFont typeface="Arial" pitchFamily="34" charset="0"/>
              <a:buChar char="•"/>
              <a:tabLst/>
              <a:defRPr lang="en-US" sz="2000" b="0" i="0" kern="1200" baseline="0" dirty="0" smtClean="0">
                <a:solidFill>
                  <a:schemeClr val="tx1"/>
                </a:solidFill>
                <a:latin typeface="+mn-lt"/>
                <a:ea typeface="+mn-ea"/>
                <a:cs typeface="+mn-cs"/>
                <a:sym typeface="Delivery" panose="020F0503020204020204" pitchFamily="34" charset="0"/>
              </a:defRPr>
            </a:lvl2pPr>
            <a:lvl3pPr marL="36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3pPr>
            <a:lvl4pPr marL="54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4pPr>
            <a:lvl5pPr marL="0" indent="0" algn="l" defTabSz="914400" rtl="0" eaLnBrk="1" latinLnBrk="0" hangingPunct="1">
              <a:lnSpc>
                <a:spcPct val="100000"/>
              </a:lnSpc>
              <a:spcBef>
                <a:spcPts val="0"/>
              </a:spcBef>
              <a:spcAft>
                <a:spcPts val="1400"/>
              </a:spcAft>
              <a:buFontTx/>
              <a:buNone/>
              <a:defRPr sz="1600" b="1" kern="1200" baseline="0">
                <a:solidFill>
                  <a:schemeClr val="tx1"/>
                </a:solidFill>
                <a:latin typeface="+mn-lt"/>
                <a:ea typeface="+mn-ea"/>
                <a:cs typeface="+mn-cs"/>
                <a:sym typeface="Delivery" panose="020F05030202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Harley Davidson Supplier Portal Training</a:t>
            </a:r>
          </a:p>
        </p:txBody>
      </p:sp>
    </p:spTree>
    <p:extLst>
      <p:ext uri="{BB962C8B-B14F-4D97-AF65-F5344CB8AC3E}">
        <p14:creationId xmlns:p14="http://schemas.microsoft.com/office/powerpoint/2010/main" val="388728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5455" y="368616"/>
            <a:ext cx="4933800" cy="493950"/>
          </a:xfrm>
        </p:spPr>
        <p:txBody>
          <a:bodyPr vert="horz" anchor="ctr"/>
          <a:lstStyle/>
          <a:p>
            <a:r>
              <a:rPr lang="de-DE" dirty="0">
                <a:latin typeface="+mn-lt"/>
              </a:rPr>
              <a:t>Enhancements (cont.)</a:t>
            </a:r>
          </a:p>
        </p:txBody>
      </p:sp>
      <p:sp>
        <p:nvSpPr>
          <p:cNvPr id="4" name="Slide Number Placeholder 3">
            <a:extLst>
              <a:ext uri="{FF2B5EF4-FFF2-40B4-BE49-F238E27FC236}">
                <a16:creationId xmlns:a16="http://schemas.microsoft.com/office/drawing/2014/main" id="{639489DB-4CD0-4BAD-A2A5-816B29B79143}"/>
              </a:ext>
            </a:extLst>
          </p:cNvPr>
          <p:cNvSpPr>
            <a:spLocks noGrp="1"/>
          </p:cNvSpPr>
          <p:nvPr>
            <p:ph type="sldNum" sz="quarter" idx="11"/>
          </p:nvPr>
        </p:nvSpPr>
        <p:spPr>
          <a:xfrm>
            <a:off x="6276760" y="3459917"/>
            <a:ext cx="273103" cy="138499"/>
          </a:xfrm>
        </p:spPr>
        <p:txBody>
          <a:bodyPr/>
          <a:lstStyle/>
          <a:p>
            <a:pPr defTabSz="685783">
              <a:defRPr/>
            </a:pPr>
            <a:fld id="{C2245BC1-4D7B-4ED3-8F01-840FA35126C6}" type="slidenum">
              <a:rPr lang="en-US" sz="900">
                <a:solidFill>
                  <a:prstClr val="black"/>
                </a:solidFill>
                <a:latin typeface="Delivery"/>
              </a:rPr>
              <a:pPr defTabSz="685783">
                <a:defRPr/>
              </a:pPr>
              <a:t>10</a:t>
            </a:fld>
            <a:endParaRPr lang="en-US" sz="900">
              <a:solidFill>
                <a:prstClr val="black"/>
              </a:solidFill>
              <a:latin typeface="Delivery"/>
            </a:endParaRPr>
          </a:p>
        </p:txBody>
      </p:sp>
      <p:sp>
        <p:nvSpPr>
          <p:cNvPr id="109" name="TextBox 108">
            <a:extLst>
              <a:ext uri="{FF2B5EF4-FFF2-40B4-BE49-F238E27FC236}">
                <a16:creationId xmlns:a16="http://schemas.microsoft.com/office/drawing/2014/main" id="{9613966F-38D2-5F88-9274-54F5AEB08E4E}"/>
              </a:ext>
            </a:extLst>
          </p:cNvPr>
          <p:cNvSpPr txBox="1"/>
          <p:nvPr/>
        </p:nvSpPr>
        <p:spPr>
          <a:xfrm>
            <a:off x="9159498" y="4549758"/>
            <a:ext cx="0" cy="0"/>
          </a:xfrm>
          <a:prstGeom prst="rect">
            <a:avLst/>
          </a:prstGeom>
          <a:noFill/>
        </p:spPr>
        <p:txBody>
          <a:bodyPr wrap="none" lIns="0" tIns="0" rIns="0" bIns="0" rtlCol="0">
            <a:noAutofit/>
          </a:bodyPr>
          <a:lstStyle/>
          <a:p>
            <a:pPr defTabSz="685783">
              <a:lnSpc>
                <a:spcPct val="110000"/>
              </a:lnSpc>
              <a:spcAft>
                <a:spcPts val="500"/>
              </a:spcAft>
              <a:defRPr/>
            </a:pPr>
            <a:endParaRPr lang="en-GB" sz="1200" err="1">
              <a:solidFill>
                <a:prstClr val="black"/>
              </a:solidFill>
              <a:latin typeface="Delivery"/>
            </a:endParaRPr>
          </a:p>
        </p:txBody>
      </p:sp>
      <p:sp>
        <p:nvSpPr>
          <p:cNvPr id="2" name="Titel 2">
            <a:extLst>
              <a:ext uri="{FF2B5EF4-FFF2-40B4-BE49-F238E27FC236}">
                <a16:creationId xmlns:a16="http://schemas.microsoft.com/office/drawing/2014/main" id="{FCFDB785-A84B-BC9B-65D2-D49CAA8392CE}"/>
              </a:ext>
            </a:extLst>
          </p:cNvPr>
          <p:cNvSpPr txBox="1">
            <a:spLocks/>
          </p:cNvSpPr>
          <p:nvPr/>
        </p:nvSpPr>
        <p:spPr>
          <a:xfrm>
            <a:off x="185455" y="942272"/>
            <a:ext cx="4933800" cy="49395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1050" dirty="0">
                <a:solidFill>
                  <a:srgbClr val="D40511"/>
                </a:solidFill>
                <a:latin typeface="Delivery"/>
              </a:rPr>
              <a:t>Multiple PO Number Search</a:t>
            </a:r>
          </a:p>
          <a:p>
            <a:pPr defTabSz="685783">
              <a:defRPr/>
            </a:pPr>
            <a:endParaRPr lang="de-DE" sz="1050" dirty="0">
              <a:solidFill>
                <a:srgbClr val="D40511"/>
              </a:solidFill>
              <a:latin typeface="Delivery"/>
            </a:endParaRPr>
          </a:p>
        </p:txBody>
      </p:sp>
      <p:sp>
        <p:nvSpPr>
          <p:cNvPr id="5" name="Titel 2">
            <a:extLst>
              <a:ext uri="{FF2B5EF4-FFF2-40B4-BE49-F238E27FC236}">
                <a16:creationId xmlns:a16="http://schemas.microsoft.com/office/drawing/2014/main" id="{74A015AE-D6BD-30EB-3F78-8F8974E5C777}"/>
              </a:ext>
            </a:extLst>
          </p:cNvPr>
          <p:cNvSpPr txBox="1">
            <a:spLocks/>
          </p:cNvSpPr>
          <p:nvPr/>
        </p:nvSpPr>
        <p:spPr>
          <a:xfrm>
            <a:off x="185455" y="1073049"/>
            <a:ext cx="5507979" cy="1165506"/>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900" dirty="0">
                <a:solidFill>
                  <a:prstClr val="black"/>
                </a:solidFill>
                <a:latin typeface="Delivery"/>
              </a:rPr>
              <a:t>-Suppliers now have the ability to search for multiple PO‘s, comma separated without a space</a:t>
            </a:r>
          </a:p>
          <a:p>
            <a:pPr defTabSz="685783">
              <a:defRPr/>
            </a:pPr>
            <a:endParaRPr lang="de-DE" sz="900" dirty="0">
              <a:solidFill>
                <a:prstClr val="black"/>
              </a:solidFill>
              <a:latin typeface="Delivery"/>
            </a:endParaRPr>
          </a:p>
          <a:p>
            <a:pPr defTabSz="685783">
              <a:defRPr/>
            </a:pPr>
            <a:r>
              <a:rPr lang="de-DE" sz="900" dirty="0">
                <a:solidFill>
                  <a:prstClr val="black"/>
                </a:solidFill>
                <a:latin typeface="Delivery"/>
              </a:rPr>
              <a:t>-Suppliers are able to enter up to 250 PO‘s in that search</a:t>
            </a:r>
          </a:p>
          <a:p>
            <a:pPr defTabSz="685783">
              <a:defRPr/>
            </a:pPr>
            <a:endParaRPr lang="de-DE" sz="1050" dirty="0">
              <a:solidFill>
                <a:srgbClr val="D40511"/>
              </a:solidFill>
              <a:latin typeface="Delivery"/>
            </a:endParaRPr>
          </a:p>
        </p:txBody>
      </p:sp>
      <p:pic>
        <p:nvPicPr>
          <p:cNvPr id="8" name="Picture 7">
            <a:extLst>
              <a:ext uri="{FF2B5EF4-FFF2-40B4-BE49-F238E27FC236}">
                <a16:creationId xmlns:a16="http://schemas.microsoft.com/office/drawing/2014/main" id="{D2EF034E-0557-9BDF-E62F-8CBD7A1E1F66}"/>
              </a:ext>
            </a:extLst>
          </p:cNvPr>
          <p:cNvPicPr>
            <a:picLocks noChangeAspect="1"/>
          </p:cNvPicPr>
          <p:nvPr/>
        </p:nvPicPr>
        <p:blipFill>
          <a:blip r:embed="rId3"/>
          <a:stretch>
            <a:fillRect/>
          </a:stretch>
        </p:blipFill>
        <p:spPr>
          <a:xfrm>
            <a:off x="276032" y="1954140"/>
            <a:ext cx="7837112" cy="3087306"/>
          </a:xfrm>
          <a:prstGeom prst="rect">
            <a:avLst/>
          </a:prstGeom>
        </p:spPr>
      </p:pic>
    </p:spTree>
    <p:extLst>
      <p:ext uri="{BB962C8B-B14F-4D97-AF65-F5344CB8AC3E}">
        <p14:creationId xmlns:p14="http://schemas.microsoft.com/office/powerpoint/2010/main" val="6045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Started and Navigation – </a:t>
            </a:r>
            <a:endParaRPr lang="en-US" b="1">
              <a:solidFill>
                <a:srgbClr val="00B050"/>
              </a:solidFill>
            </a:endParaRP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p:cNvSpPr>
            <a:spLocks noGrp="1"/>
          </p:cNvSpPr>
          <p:nvPr>
            <p:ph type="body" sz="quarter" idx="11"/>
          </p:nvPr>
        </p:nvSpPr>
        <p:spPr>
          <a:xfrm>
            <a:off x="1550874" y="1174490"/>
            <a:ext cx="1377015" cy="382244"/>
          </a:xfrm>
        </p:spPr>
        <p:txBody>
          <a:bodyPr/>
          <a:lstStyle/>
          <a:p>
            <a:pPr algn="ctr"/>
            <a:r>
              <a:rPr lang="en-US" b="1"/>
              <a:t>TOP Portal Navigation Icons</a:t>
            </a:r>
          </a:p>
        </p:txBody>
      </p:sp>
      <p:sp>
        <p:nvSpPr>
          <p:cNvPr id="9" name="Line Callout 1 8"/>
          <p:cNvSpPr/>
          <p:nvPr/>
        </p:nvSpPr>
        <p:spPr bwMode="auto">
          <a:xfrm>
            <a:off x="222183" y="2969583"/>
            <a:ext cx="1005840" cy="588396"/>
          </a:xfrm>
          <a:prstGeom prst="borderCallout1">
            <a:avLst>
              <a:gd name="adj1" fmla="val 50634"/>
              <a:gd name="adj2" fmla="val 100363"/>
              <a:gd name="adj3" fmla="val 9847"/>
              <a:gd name="adj4" fmla="val 18435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Profile</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kumimoji="0" lang="en-US" sz="800" i="0" u="none" strike="noStrike" cap="none" normalizeH="0" baseline="0">
                <a:ln>
                  <a:noFill/>
                </a:ln>
                <a:effectLst/>
              </a:rPr>
              <a:t>View and Confirm current login credentials</a:t>
            </a:r>
          </a:p>
        </p:txBody>
      </p:sp>
      <p:sp>
        <p:nvSpPr>
          <p:cNvPr id="16" name="Line Callout 1 15"/>
          <p:cNvSpPr/>
          <p:nvPr/>
        </p:nvSpPr>
        <p:spPr bwMode="auto">
          <a:xfrm>
            <a:off x="222183" y="3729353"/>
            <a:ext cx="1005840" cy="588396"/>
          </a:xfrm>
          <a:prstGeom prst="borderCallout1">
            <a:avLst>
              <a:gd name="adj1" fmla="val 50634"/>
              <a:gd name="adj2" fmla="val 100363"/>
              <a:gd name="adj3" fmla="val -33987"/>
              <a:gd name="adj4" fmla="val 18514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Logout </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lang="en-US" sz="800"/>
              <a:t>Exit the Applications</a:t>
            </a:r>
            <a:endParaRPr kumimoji="0" lang="en-US" sz="800" i="0" u="none" strike="noStrike" cap="none" normalizeH="0" baseline="0">
              <a:ln>
                <a:noFill/>
              </a:ln>
              <a:effectLst/>
            </a:endParaRPr>
          </a:p>
        </p:txBody>
      </p:sp>
      <p:pic>
        <p:nvPicPr>
          <p:cNvPr id="11" name="Picture 10"/>
          <p:cNvPicPr>
            <a:picLocks noChangeAspect="1"/>
          </p:cNvPicPr>
          <p:nvPr/>
        </p:nvPicPr>
        <p:blipFill rotWithShape="1">
          <a:blip r:embed="rId2"/>
          <a:srcRect l="1053" t="5443" r="95458" b="44949"/>
          <a:stretch/>
        </p:blipFill>
        <p:spPr>
          <a:xfrm>
            <a:off x="2155183" y="1801706"/>
            <a:ext cx="371598" cy="1994496"/>
          </a:xfrm>
          <a:prstGeom prst="rect">
            <a:avLst/>
          </a:prstGeom>
        </p:spPr>
      </p:pic>
      <p:sp>
        <p:nvSpPr>
          <p:cNvPr id="14" name="Rectangle 13">
            <a:extLst>
              <a:ext uri="{FF2B5EF4-FFF2-40B4-BE49-F238E27FC236}">
                <a16:creationId xmlns:a16="http://schemas.microsoft.com/office/drawing/2014/main" id="{B28DC088-0569-4344-AE9F-393E860E8F47}"/>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15" name="Line Callout 1 9">
            <a:extLst>
              <a:ext uri="{FF2B5EF4-FFF2-40B4-BE49-F238E27FC236}">
                <a16:creationId xmlns:a16="http://schemas.microsoft.com/office/drawing/2014/main" id="{54C0C9D2-3D6B-437D-BBBA-91CBC3454374}"/>
              </a:ext>
            </a:extLst>
          </p:cNvPr>
          <p:cNvSpPr/>
          <p:nvPr/>
        </p:nvSpPr>
        <p:spPr bwMode="auto">
          <a:xfrm>
            <a:off x="222183" y="1376580"/>
            <a:ext cx="1005840" cy="615552"/>
          </a:xfrm>
          <a:prstGeom prst="borderCallout1">
            <a:avLst>
              <a:gd name="adj1" fmla="val 50634"/>
              <a:gd name="adj2" fmla="val 100363"/>
              <a:gd name="adj3" fmla="val 109269"/>
              <a:gd name="adj4" fmla="val 17890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Purchase Orders</a:t>
            </a:r>
          </a:p>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(unplanned) </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kumimoji="0" lang="en-US" sz="800" i="0" u="none" strike="noStrike" cap="none" normalizeH="0" baseline="0">
                <a:ln>
                  <a:noFill/>
                </a:ln>
                <a:effectLst/>
              </a:rPr>
              <a:t>Search,</a:t>
            </a:r>
            <a:r>
              <a:rPr kumimoji="0" lang="en-US" sz="800" i="0" u="none" strike="noStrike" cap="none" normalizeH="0">
                <a:ln>
                  <a:noFill/>
                </a:ln>
                <a:effectLst/>
              </a:rPr>
              <a:t> Edit, Modify, Cancel, Release</a:t>
            </a:r>
          </a:p>
          <a:p>
            <a:pPr marL="0" marR="0" indent="0" algn="l" defTabSz="995363"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a:ln>
                <a:noFill/>
              </a:ln>
              <a:effectLst/>
            </a:endParaRPr>
          </a:p>
        </p:txBody>
      </p:sp>
      <p:sp>
        <p:nvSpPr>
          <p:cNvPr id="17" name="Line Callout 1 11">
            <a:extLst>
              <a:ext uri="{FF2B5EF4-FFF2-40B4-BE49-F238E27FC236}">
                <a16:creationId xmlns:a16="http://schemas.microsoft.com/office/drawing/2014/main" id="{3C04372D-B043-4BE9-A572-2B3B135D4964}"/>
              </a:ext>
            </a:extLst>
          </p:cNvPr>
          <p:cNvSpPr/>
          <p:nvPr/>
        </p:nvSpPr>
        <p:spPr bwMode="auto">
          <a:xfrm>
            <a:off x="222183" y="2222386"/>
            <a:ext cx="1005840" cy="514915"/>
          </a:xfrm>
          <a:prstGeom prst="borderCallout1">
            <a:avLst>
              <a:gd name="adj1" fmla="val 50634"/>
              <a:gd name="adj2" fmla="val 100363"/>
              <a:gd name="adj3" fmla="val 57061"/>
              <a:gd name="adj4" fmla="val 18365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Orders</a:t>
            </a:r>
          </a:p>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(planned / released)</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kumimoji="0" lang="en-US" sz="800" i="0" u="none" strike="noStrike" cap="none" normalizeH="0" baseline="0">
                <a:ln>
                  <a:noFill/>
                </a:ln>
                <a:effectLst/>
              </a:rPr>
              <a:t>Search,</a:t>
            </a:r>
            <a:r>
              <a:rPr kumimoji="0" lang="en-US" sz="800" i="0" u="none" strike="noStrike" cap="none" normalizeH="0">
                <a:ln>
                  <a:noFill/>
                </a:ln>
                <a:effectLst/>
              </a:rPr>
              <a:t> Edit, Modify, Cancel</a:t>
            </a:r>
            <a:endParaRPr kumimoji="0" lang="en-US" sz="800" i="0" u="none" strike="noStrike" cap="none" normalizeH="0" baseline="0">
              <a:ln>
                <a:noFill/>
              </a:ln>
              <a:effectLst/>
            </a:endParaRPr>
          </a:p>
        </p:txBody>
      </p:sp>
      <p:pic>
        <p:nvPicPr>
          <p:cNvPr id="10" name="Picture 9">
            <a:extLst>
              <a:ext uri="{FF2B5EF4-FFF2-40B4-BE49-F238E27FC236}">
                <a16:creationId xmlns:a16="http://schemas.microsoft.com/office/drawing/2014/main" id="{AC69773C-08A2-E8FB-B295-EB5071A8EB25}"/>
              </a:ext>
            </a:extLst>
          </p:cNvPr>
          <p:cNvPicPr>
            <a:picLocks noChangeAspect="1"/>
          </p:cNvPicPr>
          <p:nvPr/>
        </p:nvPicPr>
        <p:blipFill>
          <a:blip r:embed="rId3"/>
          <a:stretch>
            <a:fillRect/>
          </a:stretch>
        </p:blipFill>
        <p:spPr>
          <a:xfrm>
            <a:off x="2718816" y="1801706"/>
            <a:ext cx="5292059" cy="1644269"/>
          </a:xfrm>
          <a:prstGeom prst="rect">
            <a:avLst/>
          </a:prstGeom>
        </p:spPr>
      </p:pic>
      <p:sp>
        <p:nvSpPr>
          <p:cNvPr id="7" name="TextBox 6"/>
          <p:cNvSpPr txBox="1"/>
          <p:nvPr/>
        </p:nvSpPr>
        <p:spPr>
          <a:xfrm>
            <a:off x="6129865" y="1531137"/>
            <a:ext cx="2240422" cy="246221"/>
          </a:xfrm>
          <a:prstGeom prst="rect">
            <a:avLst/>
          </a:prstGeom>
          <a:noFill/>
        </p:spPr>
        <p:txBody>
          <a:bodyPr wrap="square" lIns="0" tIns="0" rIns="0" bIns="0" rtlCol="0">
            <a:spAutoFit/>
          </a:bodyPr>
          <a:lstStyle/>
          <a:p>
            <a:pPr lvl="0" defTabSz="995363" eaLnBrk="0" fontAlgn="base" hangingPunct="0">
              <a:spcBef>
                <a:spcPct val="0"/>
              </a:spcBef>
              <a:spcAft>
                <a:spcPct val="0"/>
              </a:spcAft>
            </a:pPr>
            <a:r>
              <a:rPr lang="en-US" sz="800">
                <a:solidFill>
                  <a:srgbClr val="D40511"/>
                </a:solidFill>
              </a:rPr>
              <a:t>The “Purchase Orders” screen will be the initial screen suppliers see once logging in.</a:t>
            </a:r>
            <a:endParaRPr lang="en-US" sz="800">
              <a:solidFill>
                <a:srgbClr val="000000"/>
              </a:solidFill>
            </a:endParaRPr>
          </a:p>
        </p:txBody>
      </p:sp>
    </p:spTree>
    <p:extLst>
      <p:ext uri="{BB962C8B-B14F-4D97-AF65-F5344CB8AC3E}">
        <p14:creationId xmlns:p14="http://schemas.microsoft.com/office/powerpoint/2010/main" val="68395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B53EAC9-FEAC-D9C8-AF1A-A2A7C7026C26}"/>
              </a:ext>
            </a:extLst>
          </p:cNvPr>
          <p:cNvPicPr>
            <a:picLocks noGrp="1" noChangeAspect="1"/>
          </p:cNvPicPr>
          <p:nvPr>
            <p:ph idx="1"/>
          </p:nvPr>
        </p:nvPicPr>
        <p:blipFill>
          <a:blip r:embed="rId2"/>
          <a:stretch>
            <a:fillRect/>
          </a:stretch>
        </p:blipFill>
        <p:spPr>
          <a:xfrm>
            <a:off x="414338" y="1066196"/>
            <a:ext cx="8315325" cy="1351944"/>
          </a:xfrm>
        </p:spPr>
      </p:pic>
      <p:sp>
        <p:nvSpPr>
          <p:cNvPr id="3" name="Title 2">
            <a:extLst>
              <a:ext uri="{FF2B5EF4-FFF2-40B4-BE49-F238E27FC236}">
                <a16:creationId xmlns:a16="http://schemas.microsoft.com/office/drawing/2014/main" id="{1E058A39-10DB-43CD-8030-3AE5B4BE7E86}"/>
              </a:ext>
            </a:extLst>
          </p:cNvPr>
          <p:cNvSpPr>
            <a:spLocks noGrp="1"/>
          </p:cNvSpPr>
          <p:nvPr>
            <p:ph type="title"/>
          </p:nvPr>
        </p:nvSpPr>
        <p:spPr/>
        <p:txBody>
          <a:bodyPr/>
          <a:lstStyle/>
          <a:p>
            <a:r>
              <a:rPr lang="en-US"/>
              <a:t>Order Review - Search</a:t>
            </a:r>
          </a:p>
        </p:txBody>
      </p:sp>
      <p:sp>
        <p:nvSpPr>
          <p:cNvPr id="4" name="Footer Placeholder 3">
            <a:extLst>
              <a:ext uri="{FF2B5EF4-FFF2-40B4-BE49-F238E27FC236}">
                <a16:creationId xmlns:a16="http://schemas.microsoft.com/office/drawing/2014/main" id="{84EF1A44-40C9-42C2-8D54-26C6CD4A8DDF}"/>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8" name="Line Callout 1 11">
            <a:extLst>
              <a:ext uri="{FF2B5EF4-FFF2-40B4-BE49-F238E27FC236}">
                <a16:creationId xmlns:a16="http://schemas.microsoft.com/office/drawing/2014/main" id="{9F496933-A545-424A-B1D5-D49D41CEB3B9}"/>
              </a:ext>
            </a:extLst>
          </p:cNvPr>
          <p:cNvSpPr/>
          <p:nvPr/>
        </p:nvSpPr>
        <p:spPr bwMode="auto">
          <a:xfrm>
            <a:off x="7699416" y="2646870"/>
            <a:ext cx="1341742" cy="980088"/>
          </a:xfrm>
          <a:prstGeom prst="borderCallout1">
            <a:avLst>
              <a:gd name="adj1" fmla="val 353"/>
              <a:gd name="adj2" fmla="val 50275"/>
              <a:gd name="adj3" fmla="val -91008"/>
              <a:gd name="adj4" fmla="val 1293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t>Supplier can search without knowing their PO by clicking the filter and entering either their pickup location, delivery location, Order Status or Order Creation date.</a:t>
            </a:r>
          </a:p>
          <a:p>
            <a:pPr marL="0" marR="0" indent="0" algn="l" defTabSz="995363"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rgbClr val="FF0000"/>
              </a:solidFill>
              <a:effectLst/>
            </a:endParaRPr>
          </a:p>
        </p:txBody>
      </p:sp>
      <p:pic>
        <p:nvPicPr>
          <p:cNvPr id="14" name="Picture 13">
            <a:extLst>
              <a:ext uri="{FF2B5EF4-FFF2-40B4-BE49-F238E27FC236}">
                <a16:creationId xmlns:a16="http://schemas.microsoft.com/office/drawing/2014/main" id="{268B7CAC-A458-5FE0-3D02-93856DC13BA3}"/>
              </a:ext>
            </a:extLst>
          </p:cNvPr>
          <p:cNvPicPr>
            <a:picLocks noChangeAspect="1"/>
          </p:cNvPicPr>
          <p:nvPr/>
        </p:nvPicPr>
        <p:blipFill>
          <a:blip r:embed="rId3"/>
          <a:stretch>
            <a:fillRect/>
          </a:stretch>
        </p:blipFill>
        <p:spPr>
          <a:xfrm>
            <a:off x="3127181" y="2792457"/>
            <a:ext cx="2252584" cy="1234717"/>
          </a:xfrm>
          <a:prstGeom prst="rect">
            <a:avLst/>
          </a:prstGeom>
        </p:spPr>
      </p:pic>
    </p:spTree>
    <p:extLst>
      <p:ext uri="{BB962C8B-B14F-4D97-AF65-F5344CB8AC3E}">
        <p14:creationId xmlns:p14="http://schemas.microsoft.com/office/powerpoint/2010/main" val="167386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B625C-AC68-93B4-F9A0-738DDA82C9CC}"/>
              </a:ext>
            </a:extLst>
          </p:cNvPr>
          <p:cNvPicPr>
            <a:picLocks noChangeAspect="1"/>
          </p:cNvPicPr>
          <p:nvPr/>
        </p:nvPicPr>
        <p:blipFill>
          <a:blip r:embed="rId2"/>
          <a:stretch>
            <a:fillRect/>
          </a:stretch>
        </p:blipFill>
        <p:spPr>
          <a:xfrm>
            <a:off x="2397732" y="1815405"/>
            <a:ext cx="3500919" cy="2212615"/>
          </a:xfrm>
          <a:prstGeom prst="rect">
            <a:avLst/>
          </a:prstGeom>
        </p:spPr>
      </p:pic>
      <p:sp>
        <p:nvSpPr>
          <p:cNvPr id="2" name="Title 1"/>
          <p:cNvSpPr>
            <a:spLocks noGrp="1"/>
          </p:cNvSpPr>
          <p:nvPr>
            <p:ph type="title"/>
          </p:nvPr>
        </p:nvSpPr>
        <p:spPr/>
        <p:txBody>
          <a:bodyPr/>
          <a:lstStyle/>
          <a:p>
            <a:r>
              <a:rPr lang="en-US"/>
              <a:t>Release Order – Pickup and Delivery </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5" name="Line Callout 1 4"/>
          <p:cNvSpPr/>
          <p:nvPr/>
        </p:nvSpPr>
        <p:spPr bwMode="auto">
          <a:xfrm>
            <a:off x="773638" y="2372281"/>
            <a:ext cx="1287773" cy="394296"/>
          </a:xfrm>
          <a:prstGeom prst="borderCallout1">
            <a:avLst>
              <a:gd name="adj1" fmla="val 49353"/>
              <a:gd name="adj2" fmla="val 100719"/>
              <a:gd name="adj3" fmla="val 54265"/>
              <a:gd name="adj4" fmla="val 14658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rgbClr val="C00000"/>
                </a:solidFill>
              </a:rPr>
              <a:t>1) Purchase orders</a:t>
            </a:r>
          </a:p>
          <a:p>
            <a:pPr marL="0" marR="0" indent="0" algn="l" defTabSz="995363" rtl="0" eaLnBrk="0" fontAlgn="base" latinLnBrk="0" hangingPunct="0">
              <a:lnSpc>
                <a:spcPct val="100000"/>
              </a:lnSpc>
              <a:spcBef>
                <a:spcPct val="0"/>
              </a:spcBef>
              <a:spcAft>
                <a:spcPct val="0"/>
              </a:spcAft>
              <a:buClrTx/>
              <a:buSzTx/>
              <a:buFontTx/>
              <a:buNone/>
              <a:tabLst/>
            </a:pPr>
            <a:r>
              <a:rPr lang="en-US" sz="800"/>
              <a:t>Indicates the orders you selected </a:t>
            </a:r>
            <a:endParaRPr kumimoji="0" lang="en-US" sz="800" b="0" i="0" u="none" strike="noStrike" cap="none" normalizeH="0" baseline="0">
              <a:ln>
                <a:noFill/>
              </a:ln>
              <a:solidFill>
                <a:schemeClr val="tx1"/>
              </a:solidFill>
              <a:effectLst/>
            </a:endParaRPr>
          </a:p>
        </p:txBody>
      </p:sp>
      <p:sp>
        <p:nvSpPr>
          <p:cNvPr id="6" name="Line Callout 1 5"/>
          <p:cNvSpPr/>
          <p:nvPr/>
        </p:nvSpPr>
        <p:spPr bwMode="auto">
          <a:xfrm>
            <a:off x="856387" y="3256861"/>
            <a:ext cx="1287773" cy="573557"/>
          </a:xfrm>
          <a:prstGeom prst="borderCallout1">
            <a:avLst>
              <a:gd name="adj1" fmla="val 50634"/>
              <a:gd name="adj2" fmla="val 100363"/>
              <a:gd name="adj3" fmla="val 23282"/>
              <a:gd name="adj4" fmla="val 135409"/>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rgbClr val="C00000"/>
                </a:solidFill>
              </a:rPr>
              <a:t>3) Pick up and Delivery </a:t>
            </a:r>
          </a:p>
          <a:p>
            <a:pPr marL="0" marR="0" indent="0" algn="l" defTabSz="995363" rtl="0" eaLnBrk="0" fontAlgn="base" latinLnBrk="0" hangingPunct="0">
              <a:lnSpc>
                <a:spcPct val="100000"/>
              </a:lnSpc>
              <a:spcBef>
                <a:spcPct val="0"/>
              </a:spcBef>
              <a:spcAft>
                <a:spcPct val="0"/>
              </a:spcAft>
              <a:buClrTx/>
              <a:buSzTx/>
              <a:buFontTx/>
              <a:buNone/>
              <a:tabLst/>
            </a:pPr>
            <a:r>
              <a:rPr lang="en-US" sz="800"/>
              <a:t>Enter in Expected Pick up date, when freight is ready</a:t>
            </a:r>
            <a:endParaRPr kumimoji="0" lang="en-US" sz="800" i="0" u="none" strike="noStrike" cap="none" normalizeH="0" baseline="0">
              <a:ln>
                <a:noFill/>
              </a:ln>
              <a:effectLst/>
            </a:endParaRPr>
          </a:p>
        </p:txBody>
      </p:sp>
      <p:sp>
        <p:nvSpPr>
          <p:cNvPr id="9" name="TextBox 8"/>
          <p:cNvSpPr txBox="1"/>
          <p:nvPr/>
        </p:nvSpPr>
        <p:spPr>
          <a:xfrm>
            <a:off x="414000" y="1008887"/>
            <a:ext cx="8316000" cy="667362"/>
          </a:xfrm>
          <a:prstGeom prst="rect">
            <a:avLst/>
          </a:prstGeom>
          <a:noFill/>
        </p:spPr>
        <p:txBody>
          <a:bodyPr wrap="square" lIns="0" tIns="0" rIns="0" bIns="0" rtlCol="0" anchor="t">
            <a:spAutoFit/>
          </a:bodyPr>
          <a:lstStyle/>
          <a:p>
            <a:pPr marL="171450" indent="-171450">
              <a:lnSpc>
                <a:spcPct val="110000"/>
              </a:lnSpc>
              <a:spcAft>
                <a:spcPts val="500"/>
              </a:spcAft>
              <a:buFont typeface="Wingdings" panose="05000000000000000000" pitchFamily="2" charset="2"/>
              <a:buChar char="§"/>
            </a:pPr>
            <a:r>
              <a:rPr lang="en-US" sz="1200"/>
              <a:t>Once the orders have been selected, you will see the following screens.   </a:t>
            </a:r>
          </a:p>
          <a:p>
            <a:pPr marL="171450" indent="-171450">
              <a:lnSpc>
                <a:spcPct val="110000"/>
              </a:lnSpc>
              <a:spcAft>
                <a:spcPts val="500"/>
              </a:spcAft>
              <a:buFont typeface="Wingdings" panose="05000000000000000000" pitchFamily="2" charset="2"/>
              <a:buChar char="§"/>
            </a:pPr>
            <a:r>
              <a:rPr lang="en-US" sz="1200"/>
              <a:t>The Supplier is responsible to complete all fields within the Pick up, Ship Units, General Information and Remarks sections of the release order.</a:t>
            </a:r>
          </a:p>
        </p:txBody>
      </p:sp>
      <p:sp>
        <p:nvSpPr>
          <p:cNvPr id="10" name="Line Callout 1 9"/>
          <p:cNvSpPr/>
          <p:nvPr/>
        </p:nvSpPr>
        <p:spPr bwMode="auto">
          <a:xfrm>
            <a:off x="6307441" y="1571883"/>
            <a:ext cx="1675122" cy="732199"/>
          </a:xfrm>
          <a:prstGeom prst="borderCallout1">
            <a:avLst>
              <a:gd name="adj1" fmla="val 49586"/>
              <a:gd name="adj2" fmla="val -851"/>
              <a:gd name="adj3" fmla="val 145536"/>
              <a:gd name="adj4" fmla="val -44167"/>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rgbClr val="C00000"/>
                </a:solidFill>
              </a:rPr>
              <a:t>2) Quantity to Release</a:t>
            </a:r>
            <a:endParaRPr lang="en-US" sz="800" b="1"/>
          </a:p>
          <a:p>
            <a:pPr marL="0" marR="0" indent="0" algn="l" defTabSz="995363" rtl="0" eaLnBrk="0" fontAlgn="base" latinLnBrk="0" hangingPunct="0">
              <a:lnSpc>
                <a:spcPct val="100000"/>
              </a:lnSpc>
              <a:spcBef>
                <a:spcPct val="0"/>
              </a:spcBef>
              <a:spcAft>
                <a:spcPct val="0"/>
              </a:spcAft>
              <a:buClrTx/>
              <a:buSzTx/>
              <a:buFontTx/>
              <a:buNone/>
              <a:tabLst/>
            </a:pPr>
            <a:r>
              <a:rPr lang="en-US" sz="800"/>
              <a:t>This section allows the user to select the qty to release between 1 or all of the available quantity on hand</a:t>
            </a:r>
            <a:endParaRPr kumimoji="0" lang="en-US" sz="800" i="0" u="none" strike="noStrike" cap="none" normalizeH="0" baseline="0">
              <a:ln>
                <a:noFill/>
              </a:ln>
              <a:effectLst/>
            </a:endParaRPr>
          </a:p>
        </p:txBody>
      </p:sp>
      <p:sp>
        <p:nvSpPr>
          <p:cNvPr id="11" name="Rectangle 10">
            <a:extLst>
              <a:ext uri="{FF2B5EF4-FFF2-40B4-BE49-F238E27FC236}">
                <a16:creationId xmlns:a16="http://schemas.microsoft.com/office/drawing/2014/main" id="{8C402FE8-3ED3-400B-9020-85E0C2DA0DA6}"/>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cxnSp>
        <p:nvCxnSpPr>
          <p:cNvPr id="7" name="Straight Arrow Connector 6">
            <a:extLst>
              <a:ext uri="{FF2B5EF4-FFF2-40B4-BE49-F238E27FC236}">
                <a16:creationId xmlns:a16="http://schemas.microsoft.com/office/drawing/2014/main" id="{1E7AB2D5-856B-CEB2-C8B9-392F0863D749}"/>
              </a:ext>
            </a:extLst>
          </p:cNvPr>
          <p:cNvCxnSpPr/>
          <p:nvPr/>
        </p:nvCxnSpPr>
        <p:spPr bwMode="auto">
          <a:xfrm>
            <a:off x="4452505" y="2906857"/>
            <a:ext cx="1888547" cy="381866"/>
          </a:xfrm>
          <a:prstGeom prst="straightConnector1">
            <a:avLst/>
          </a:prstGeom>
          <a:solidFill>
            <a:schemeClr val="bg1"/>
          </a:solidFill>
          <a:ln w="12700" cap="flat" cmpd="sng" algn="ctr">
            <a:solidFill>
              <a:schemeClr val="accent2"/>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29BE6FCA-37CB-3258-1FBA-CF718E5AF432}"/>
              </a:ext>
            </a:extLst>
          </p:cNvPr>
          <p:cNvSpPr txBox="1"/>
          <p:nvPr/>
        </p:nvSpPr>
        <p:spPr>
          <a:xfrm>
            <a:off x="6341052" y="3200512"/>
            <a:ext cx="1695235" cy="402161"/>
          </a:xfrm>
          <a:prstGeom prst="rect">
            <a:avLst/>
          </a:prstGeom>
          <a:noFill/>
          <a:ln>
            <a:solidFill>
              <a:schemeClr val="tx1">
                <a:lumMod val="95000"/>
                <a:lumOff val="5000"/>
              </a:schemeClr>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110000"/>
              </a:lnSpc>
              <a:spcAft>
                <a:spcPts val="500"/>
              </a:spcAft>
            </a:pPr>
            <a:r>
              <a:rPr lang="en-US" sz="800" b="1">
                <a:solidFill>
                  <a:srgbClr val="C00000"/>
                </a:solidFill>
                <a:latin typeface="Delivery" panose="020F0503020204020204" pitchFamily="34" charset="0"/>
              </a:rPr>
              <a:t>4</a:t>
            </a:r>
            <a:r>
              <a:rPr lang="en-US" sz="800" b="1" i="0" u="none" strike="noStrike">
                <a:solidFill>
                  <a:srgbClr val="C00000"/>
                </a:solidFill>
                <a:effectLst/>
                <a:latin typeface="Delivery" panose="020F0503020204020204" pitchFamily="34" charset="0"/>
              </a:rPr>
              <a:t>) Hazardous</a:t>
            </a:r>
            <a:br>
              <a:rPr lang="en-US" sz="800" b="1" i="0" u="none" strike="noStrike">
                <a:solidFill>
                  <a:srgbClr val="C00000"/>
                </a:solidFill>
                <a:effectLst/>
                <a:latin typeface="Delivery" panose="020F0503020204020204" pitchFamily="34" charset="0"/>
              </a:rPr>
            </a:br>
            <a:r>
              <a:rPr lang="en-US" sz="800">
                <a:solidFill>
                  <a:srgbClr val="000000"/>
                </a:solidFill>
                <a:latin typeface="Delivery" panose="020F0503020204020204" pitchFamily="34" charset="0"/>
              </a:rPr>
              <a:t>This section allows the user to select whether the order is hazardous or not</a:t>
            </a:r>
            <a:endParaRPr lang="en-US" sz="800"/>
          </a:p>
        </p:txBody>
      </p:sp>
    </p:spTree>
    <p:extLst>
      <p:ext uri="{BB962C8B-B14F-4D97-AF65-F5344CB8AC3E}">
        <p14:creationId xmlns:p14="http://schemas.microsoft.com/office/powerpoint/2010/main" val="285295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5455" y="368616"/>
            <a:ext cx="4933800" cy="493950"/>
          </a:xfrm>
        </p:spPr>
        <p:txBody>
          <a:bodyPr vert="horz" anchor="ctr"/>
          <a:lstStyle/>
          <a:p>
            <a:r>
              <a:rPr lang="de-DE" dirty="0">
                <a:latin typeface="+mn-lt"/>
              </a:rPr>
              <a:t>Enhancements (cont.)</a:t>
            </a:r>
          </a:p>
        </p:txBody>
      </p:sp>
      <p:sp>
        <p:nvSpPr>
          <p:cNvPr id="4" name="Slide Number Placeholder 3">
            <a:extLst>
              <a:ext uri="{FF2B5EF4-FFF2-40B4-BE49-F238E27FC236}">
                <a16:creationId xmlns:a16="http://schemas.microsoft.com/office/drawing/2014/main" id="{639489DB-4CD0-4BAD-A2A5-816B29B79143}"/>
              </a:ext>
            </a:extLst>
          </p:cNvPr>
          <p:cNvSpPr>
            <a:spLocks noGrp="1"/>
          </p:cNvSpPr>
          <p:nvPr>
            <p:ph type="sldNum" sz="quarter" idx="11"/>
          </p:nvPr>
        </p:nvSpPr>
        <p:spPr>
          <a:xfrm>
            <a:off x="6276760" y="3459917"/>
            <a:ext cx="273103" cy="138499"/>
          </a:xfrm>
        </p:spPr>
        <p:txBody>
          <a:bodyPr/>
          <a:lstStyle/>
          <a:p>
            <a:pPr defTabSz="685783">
              <a:defRPr/>
            </a:pPr>
            <a:fld id="{C2245BC1-4D7B-4ED3-8F01-840FA35126C6}" type="slidenum">
              <a:rPr lang="en-US" sz="900">
                <a:solidFill>
                  <a:prstClr val="black"/>
                </a:solidFill>
                <a:latin typeface="Delivery"/>
              </a:rPr>
              <a:pPr defTabSz="685783">
                <a:defRPr/>
              </a:pPr>
              <a:t>14</a:t>
            </a:fld>
            <a:endParaRPr lang="en-US" sz="900">
              <a:solidFill>
                <a:prstClr val="black"/>
              </a:solidFill>
              <a:latin typeface="Delivery"/>
            </a:endParaRPr>
          </a:p>
        </p:txBody>
      </p:sp>
      <p:sp>
        <p:nvSpPr>
          <p:cNvPr id="109" name="TextBox 108">
            <a:extLst>
              <a:ext uri="{FF2B5EF4-FFF2-40B4-BE49-F238E27FC236}">
                <a16:creationId xmlns:a16="http://schemas.microsoft.com/office/drawing/2014/main" id="{9613966F-38D2-5F88-9274-54F5AEB08E4E}"/>
              </a:ext>
            </a:extLst>
          </p:cNvPr>
          <p:cNvSpPr txBox="1"/>
          <p:nvPr/>
        </p:nvSpPr>
        <p:spPr>
          <a:xfrm>
            <a:off x="9159498" y="4549758"/>
            <a:ext cx="0" cy="0"/>
          </a:xfrm>
          <a:prstGeom prst="rect">
            <a:avLst/>
          </a:prstGeom>
          <a:noFill/>
        </p:spPr>
        <p:txBody>
          <a:bodyPr wrap="none" lIns="0" tIns="0" rIns="0" bIns="0" rtlCol="0">
            <a:noAutofit/>
          </a:bodyPr>
          <a:lstStyle/>
          <a:p>
            <a:pPr defTabSz="685783">
              <a:lnSpc>
                <a:spcPct val="110000"/>
              </a:lnSpc>
              <a:spcAft>
                <a:spcPts val="500"/>
              </a:spcAft>
              <a:defRPr/>
            </a:pPr>
            <a:endParaRPr lang="en-GB" sz="1200" err="1">
              <a:solidFill>
                <a:prstClr val="black"/>
              </a:solidFill>
              <a:latin typeface="Delivery"/>
            </a:endParaRPr>
          </a:p>
        </p:txBody>
      </p:sp>
      <p:sp>
        <p:nvSpPr>
          <p:cNvPr id="2" name="Titel 2">
            <a:extLst>
              <a:ext uri="{FF2B5EF4-FFF2-40B4-BE49-F238E27FC236}">
                <a16:creationId xmlns:a16="http://schemas.microsoft.com/office/drawing/2014/main" id="{4560530A-72C0-543D-2394-1A1896E996CB}"/>
              </a:ext>
            </a:extLst>
          </p:cNvPr>
          <p:cNvSpPr txBox="1">
            <a:spLocks/>
          </p:cNvSpPr>
          <p:nvPr/>
        </p:nvSpPr>
        <p:spPr>
          <a:xfrm>
            <a:off x="185455" y="942272"/>
            <a:ext cx="4933800" cy="49395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1050" dirty="0">
                <a:solidFill>
                  <a:srgbClr val="D40511"/>
                </a:solidFill>
                <a:latin typeface="Delivery"/>
              </a:rPr>
              <a:t>Release All Toggle</a:t>
            </a:r>
          </a:p>
          <a:p>
            <a:pPr defTabSz="685783">
              <a:defRPr/>
            </a:pPr>
            <a:endParaRPr lang="de-DE" sz="1050" dirty="0">
              <a:solidFill>
                <a:srgbClr val="D40511"/>
              </a:solidFill>
              <a:latin typeface="Delivery"/>
            </a:endParaRPr>
          </a:p>
        </p:txBody>
      </p:sp>
      <p:sp>
        <p:nvSpPr>
          <p:cNvPr id="7" name="Titel 2">
            <a:extLst>
              <a:ext uri="{FF2B5EF4-FFF2-40B4-BE49-F238E27FC236}">
                <a16:creationId xmlns:a16="http://schemas.microsoft.com/office/drawing/2014/main" id="{02FAC70C-B6BF-E1E1-38FD-765CED0A5436}"/>
              </a:ext>
            </a:extLst>
          </p:cNvPr>
          <p:cNvSpPr txBox="1">
            <a:spLocks/>
          </p:cNvSpPr>
          <p:nvPr/>
        </p:nvSpPr>
        <p:spPr>
          <a:xfrm>
            <a:off x="185455" y="1255333"/>
            <a:ext cx="5507979" cy="1165506"/>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900" dirty="0">
                <a:solidFill>
                  <a:prstClr val="black"/>
                </a:solidFill>
                <a:latin typeface="Delivery"/>
              </a:rPr>
              <a:t>-Once you select your PO(s) to release, you now have the option to automatically populate the full available quantity(s) in your order details instead of manually typing in for each line</a:t>
            </a:r>
          </a:p>
          <a:p>
            <a:pPr defTabSz="685783">
              <a:defRPr/>
            </a:pPr>
            <a:endParaRPr lang="de-DE" sz="900" dirty="0">
              <a:solidFill>
                <a:prstClr val="black"/>
              </a:solidFill>
              <a:latin typeface="Delivery"/>
            </a:endParaRPr>
          </a:p>
          <a:p>
            <a:pPr defTabSz="685783">
              <a:defRPr/>
            </a:pPr>
            <a:r>
              <a:rPr lang="de-DE" sz="900" dirty="0">
                <a:solidFill>
                  <a:prstClr val="black"/>
                </a:solidFill>
                <a:latin typeface="Delivery"/>
              </a:rPr>
              <a:t>-Once toggled, the total available quantity will populate, as well as the default freight class of 50 in the line details</a:t>
            </a:r>
          </a:p>
          <a:p>
            <a:pPr defTabSz="685783">
              <a:defRPr/>
            </a:pPr>
            <a:endParaRPr lang="de-DE" sz="1050" dirty="0">
              <a:solidFill>
                <a:srgbClr val="D40511"/>
              </a:solidFill>
              <a:latin typeface="Delivery"/>
            </a:endParaRPr>
          </a:p>
        </p:txBody>
      </p:sp>
      <p:pic>
        <p:nvPicPr>
          <p:cNvPr id="2050" name="Picture 12">
            <a:extLst>
              <a:ext uri="{FF2B5EF4-FFF2-40B4-BE49-F238E27FC236}">
                <a16:creationId xmlns:a16="http://schemas.microsoft.com/office/drawing/2014/main" id="{5CEA6B9C-579F-7E32-C1CA-F7803BF1A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1" y="2420839"/>
            <a:ext cx="3804631" cy="230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a:extLst>
              <a:ext uri="{FF2B5EF4-FFF2-40B4-BE49-F238E27FC236}">
                <a16:creationId xmlns:a16="http://schemas.microsoft.com/office/drawing/2014/main" id="{F3F85D15-E273-1E23-A9F3-DCCF0F853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92" y="2420839"/>
            <a:ext cx="4514004" cy="224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3D44E8CF-38A4-D809-4A75-6240EE10FAC4}"/>
              </a:ext>
            </a:extLst>
          </p:cNvPr>
          <p:cNvSpPr/>
          <p:nvPr/>
        </p:nvSpPr>
        <p:spPr>
          <a:xfrm>
            <a:off x="4054186" y="3587871"/>
            <a:ext cx="312938" cy="21306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t">
            <a:noAutofit/>
          </a:bodyPr>
          <a:lstStyle/>
          <a:p>
            <a:pPr defTabSz="685800">
              <a:defRPr/>
            </a:pPr>
            <a:endParaRPr lang="en-US" sz="900" dirty="0" err="1">
              <a:solidFill>
                <a:prstClr val="black"/>
              </a:solidFill>
              <a:latin typeface="Delivery"/>
            </a:endParaRPr>
          </a:p>
        </p:txBody>
      </p:sp>
    </p:spTree>
    <p:extLst>
      <p:ext uri="{BB962C8B-B14F-4D97-AF65-F5344CB8AC3E}">
        <p14:creationId xmlns:p14="http://schemas.microsoft.com/office/powerpoint/2010/main" val="406914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723" y="2293621"/>
            <a:ext cx="8765285" cy="1280713"/>
          </a:xfrm>
          <a:prstGeom prst="rect">
            <a:avLst/>
          </a:prstGeom>
        </p:spPr>
      </p:pic>
      <p:sp>
        <p:nvSpPr>
          <p:cNvPr id="2" name="Title 1"/>
          <p:cNvSpPr>
            <a:spLocks noGrp="1"/>
          </p:cNvSpPr>
          <p:nvPr>
            <p:ph type="title"/>
          </p:nvPr>
        </p:nvSpPr>
        <p:spPr/>
        <p:txBody>
          <a:bodyPr/>
          <a:lstStyle/>
          <a:p>
            <a:r>
              <a:rPr lang="en-US"/>
              <a:t>Order Modification- Ship Units</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9" name="TextBox 8"/>
          <p:cNvSpPr txBox="1"/>
          <p:nvPr/>
        </p:nvSpPr>
        <p:spPr>
          <a:xfrm>
            <a:off x="368712" y="990658"/>
            <a:ext cx="8373305" cy="1363002"/>
          </a:xfrm>
          <a:prstGeom prst="rect">
            <a:avLst/>
          </a:prstGeom>
          <a:noFill/>
        </p:spPr>
        <p:txBody>
          <a:bodyPr wrap="square" lIns="0" tIns="0" rIns="0" bIns="0" rtlCol="0">
            <a:spAutoFit/>
          </a:bodyPr>
          <a:lstStyle/>
          <a:p>
            <a:pPr marL="285750" indent="-285750">
              <a:lnSpc>
                <a:spcPct val="110000"/>
              </a:lnSpc>
              <a:spcAft>
                <a:spcPts val="500"/>
              </a:spcAft>
              <a:buFont typeface="Wingdings" panose="05000000000000000000" pitchFamily="2" charset="2"/>
              <a:buChar char="§"/>
            </a:pPr>
            <a:r>
              <a:rPr lang="en-US" sz="1200"/>
              <a:t>Supplier must complete the fields with their unit count, Length, Width, Height and total Weight </a:t>
            </a:r>
          </a:p>
          <a:p>
            <a:pPr marL="285750" indent="-285750">
              <a:lnSpc>
                <a:spcPct val="110000"/>
              </a:lnSpc>
              <a:spcAft>
                <a:spcPts val="500"/>
              </a:spcAft>
              <a:buFont typeface="Wingdings" panose="05000000000000000000" pitchFamily="2" charset="2"/>
              <a:buChar char="§"/>
            </a:pPr>
            <a:r>
              <a:rPr lang="en-US" sz="1200"/>
              <a:t>All items are listed in INCHES and LBS, a conversion must be done.</a:t>
            </a:r>
          </a:p>
          <a:p>
            <a:pPr marL="285750" indent="-285750">
              <a:lnSpc>
                <a:spcPct val="110000"/>
              </a:lnSpc>
              <a:spcAft>
                <a:spcPts val="500"/>
              </a:spcAft>
              <a:buFont typeface="Wingdings" panose="05000000000000000000" pitchFamily="2" charset="2"/>
              <a:buChar char="§"/>
            </a:pPr>
            <a:r>
              <a:rPr lang="en-US" sz="1200"/>
              <a:t>Suppliers have the ability to add additional unit lines for different sizes</a:t>
            </a:r>
          </a:p>
          <a:p>
            <a:pPr marL="285750" indent="-285750">
              <a:buFont typeface="Wingdings" panose="05000000000000000000" pitchFamily="2" charset="2"/>
              <a:buChar char="§"/>
            </a:pPr>
            <a:r>
              <a:rPr lang="en-US" sz="1200"/>
              <a:t>Weight entered per PO is weight per handling or shipment unit- NOT the total weight of the shipment. </a:t>
            </a:r>
          </a:p>
          <a:p>
            <a:pPr marL="285750" indent="-285750">
              <a:buFont typeface="Wingdings" panose="05000000000000000000" pitchFamily="2" charset="2"/>
              <a:buChar char="§"/>
            </a:pPr>
            <a:r>
              <a:rPr lang="en-US" sz="1200"/>
              <a:t>Dimensions entered must be in INCHES (IN) and weight entered must be in POUNDS (LBS).</a:t>
            </a:r>
          </a:p>
          <a:p>
            <a:pPr marL="171450" indent="-171450">
              <a:lnSpc>
                <a:spcPct val="110000"/>
              </a:lnSpc>
              <a:spcAft>
                <a:spcPts val="500"/>
              </a:spcAft>
              <a:buFont typeface="Arial" panose="020B0604020202020204" pitchFamily="34" charset="0"/>
              <a:buChar char="•"/>
            </a:pPr>
            <a:endParaRPr lang="en-US" sz="1200"/>
          </a:p>
        </p:txBody>
      </p:sp>
      <p:sp>
        <p:nvSpPr>
          <p:cNvPr id="7" name="Line Callout 1 6"/>
          <p:cNvSpPr/>
          <p:nvPr/>
        </p:nvSpPr>
        <p:spPr bwMode="auto">
          <a:xfrm flipH="1">
            <a:off x="5278915" y="2281604"/>
            <a:ext cx="2863599" cy="453983"/>
          </a:xfrm>
          <a:prstGeom prst="borderCallout1">
            <a:avLst>
              <a:gd name="adj1" fmla="val 101243"/>
              <a:gd name="adj2" fmla="val 50054"/>
              <a:gd name="adj3" fmla="val 153962"/>
              <a:gd name="adj4" fmla="val 49064"/>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In the order release screen, suppliers are able to confirm order information and verify if items are “stackable”</a:t>
            </a:r>
          </a:p>
        </p:txBody>
      </p:sp>
      <p:sp>
        <p:nvSpPr>
          <p:cNvPr id="8" name="Line Callout 1 7"/>
          <p:cNvSpPr/>
          <p:nvPr/>
        </p:nvSpPr>
        <p:spPr bwMode="auto">
          <a:xfrm flipH="1">
            <a:off x="1147467" y="2252089"/>
            <a:ext cx="2863599" cy="453983"/>
          </a:xfrm>
          <a:prstGeom prst="borderCallout1">
            <a:avLst>
              <a:gd name="adj1" fmla="val -1640"/>
              <a:gd name="adj2" fmla="val 99823"/>
              <a:gd name="adj3" fmla="val 150246"/>
              <a:gd name="adj4" fmla="val 106763"/>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When building an order, select how many pallets you are going to send for that one order you are releasing</a:t>
            </a:r>
          </a:p>
        </p:txBody>
      </p:sp>
      <p:sp>
        <p:nvSpPr>
          <p:cNvPr id="10" name="Line Callout 1 9"/>
          <p:cNvSpPr/>
          <p:nvPr/>
        </p:nvSpPr>
        <p:spPr bwMode="auto">
          <a:xfrm flipH="1">
            <a:off x="5687872" y="4177322"/>
            <a:ext cx="2987401" cy="233522"/>
          </a:xfrm>
          <a:prstGeom prst="borderCallout1">
            <a:avLst>
              <a:gd name="adj1" fmla="val -190"/>
              <a:gd name="adj2" fmla="val 50284"/>
              <a:gd name="adj3" fmla="val -448524"/>
              <a:gd name="adj4" fmla="val 23674"/>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Weight </a:t>
            </a:r>
            <a:r>
              <a:rPr lang="en-US" sz="900" b="1"/>
              <a:t>per</a:t>
            </a:r>
            <a:r>
              <a:rPr lang="en-US" sz="900"/>
              <a:t> handling/shipment unit, </a:t>
            </a:r>
            <a:r>
              <a:rPr lang="en-US" sz="900">
                <a:solidFill>
                  <a:srgbClr val="FF0000"/>
                </a:solidFill>
              </a:rPr>
              <a:t>not</a:t>
            </a:r>
            <a:r>
              <a:rPr lang="en-US" sz="900"/>
              <a:t> total weight</a:t>
            </a:r>
          </a:p>
        </p:txBody>
      </p:sp>
      <p:sp>
        <p:nvSpPr>
          <p:cNvPr id="11" name="Line Callout 1 7">
            <a:extLst>
              <a:ext uri="{FF2B5EF4-FFF2-40B4-BE49-F238E27FC236}">
                <a16:creationId xmlns:a16="http://schemas.microsoft.com/office/drawing/2014/main" id="{7FA83C01-1144-4F5F-BE9D-3BB0A34D8467}"/>
              </a:ext>
            </a:extLst>
          </p:cNvPr>
          <p:cNvSpPr/>
          <p:nvPr/>
        </p:nvSpPr>
        <p:spPr bwMode="auto">
          <a:xfrm flipH="1">
            <a:off x="2933083" y="3615866"/>
            <a:ext cx="2863599" cy="453983"/>
          </a:xfrm>
          <a:prstGeom prst="borderCallout1">
            <a:avLst>
              <a:gd name="adj1" fmla="val 1745"/>
              <a:gd name="adj2" fmla="val 89269"/>
              <a:gd name="adj3" fmla="val -89366"/>
              <a:gd name="adj4" fmla="val 10787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algn="ctr" defTabSz="995363" eaLnBrk="0" fontAlgn="base" hangingPunct="0">
              <a:spcBef>
                <a:spcPct val="0"/>
              </a:spcBef>
              <a:spcAft>
                <a:spcPct val="0"/>
              </a:spcAft>
            </a:pPr>
            <a:r>
              <a:rPr lang="en-US" sz="900"/>
              <a:t>THIS INFORMATION IS PER PALLET (ONE PALLET)</a:t>
            </a:r>
          </a:p>
        </p:txBody>
      </p:sp>
      <p:cxnSp>
        <p:nvCxnSpPr>
          <p:cNvPr id="6" name="Straight Connector 5">
            <a:extLst>
              <a:ext uri="{FF2B5EF4-FFF2-40B4-BE49-F238E27FC236}">
                <a16:creationId xmlns:a16="http://schemas.microsoft.com/office/drawing/2014/main" id="{EBA2535B-A50B-446F-8540-CDA1DD3531A8}"/>
              </a:ext>
            </a:extLst>
          </p:cNvPr>
          <p:cNvCxnSpPr/>
          <p:nvPr/>
        </p:nvCxnSpPr>
        <p:spPr bwMode="auto">
          <a:xfrm flipH="1" flipV="1">
            <a:off x="3954125" y="3098967"/>
            <a:ext cx="56941" cy="516899"/>
          </a:xfrm>
          <a:prstGeom prst="line">
            <a:avLst/>
          </a:prstGeom>
          <a:solidFill>
            <a:schemeClr val="bg1"/>
          </a:solidFill>
          <a:ln w="12700"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75B0CF9-E4AC-469F-B6C5-4C2643CC8633}"/>
              </a:ext>
            </a:extLst>
          </p:cNvPr>
          <p:cNvCxnSpPr>
            <a:cxnSpLocks/>
          </p:cNvCxnSpPr>
          <p:nvPr/>
        </p:nvCxnSpPr>
        <p:spPr bwMode="auto">
          <a:xfrm flipV="1">
            <a:off x="4879361" y="3098969"/>
            <a:ext cx="350195" cy="516897"/>
          </a:xfrm>
          <a:prstGeom prst="line">
            <a:avLst/>
          </a:prstGeom>
          <a:solidFill>
            <a:schemeClr val="bg1"/>
          </a:solidFill>
          <a:ln w="12700" cap="flat" cmpd="sng" algn="ctr">
            <a:solidFill>
              <a:schemeClr val="accent2"/>
            </a:solidFill>
            <a:prstDash val="solid"/>
            <a:round/>
            <a:headEnd type="none" w="med" len="med"/>
            <a:tailEnd type="none" w="med" len="med"/>
          </a:ln>
          <a:effectLst/>
        </p:spPr>
      </p:cxnSp>
      <p:sp>
        <p:nvSpPr>
          <p:cNvPr id="17" name="Rectangle 16">
            <a:extLst>
              <a:ext uri="{FF2B5EF4-FFF2-40B4-BE49-F238E27FC236}">
                <a16:creationId xmlns:a16="http://schemas.microsoft.com/office/drawing/2014/main" id="{881DD55A-026C-4E49-A16F-A5D00EC0CB5F}"/>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13" name="Line Callout 1 7">
            <a:extLst>
              <a:ext uri="{FF2B5EF4-FFF2-40B4-BE49-F238E27FC236}">
                <a16:creationId xmlns:a16="http://schemas.microsoft.com/office/drawing/2014/main" id="{D60EE62E-C563-42AB-83A4-EB0BD1A0D96C}"/>
              </a:ext>
            </a:extLst>
          </p:cNvPr>
          <p:cNvSpPr/>
          <p:nvPr/>
        </p:nvSpPr>
        <p:spPr bwMode="auto">
          <a:xfrm flipH="1">
            <a:off x="219916" y="3874709"/>
            <a:ext cx="2045436" cy="605226"/>
          </a:xfrm>
          <a:prstGeom prst="borderCallout1">
            <a:avLst>
              <a:gd name="adj1" fmla="val -341"/>
              <a:gd name="adj2" fmla="val 71405"/>
              <a:gd name="adj3" fmla="val -78239"/>
              <a:gd name="adj4" fmla="val 93639"/>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This feature allows you to enter another line within the PO release. If you have pallets with different dimensions to add, select this feature</a:t>
            </a:r>
          </a:p>
        </p:txBody>
      </p:sp>
    </p:spTree>
    <p:extLst>
      <p:ext uri="{BB962C8B-B14F-4D97-AF65-F5344CB8AC3E}">
        <p14:creationId xmlns:p14="http://schemas.microsoft.com/office/powerpoint/2010/main" val="325727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B04A9-240B-E8DE-F6D6-5C40536FF6B3}"/>
              </a:ext>
            </a:extLst>
          </p:cNvPr>
          <p:cNvPicPr>
            <a:picLocks noChangeAspect="1"/>
          </p:cNvPicPr>
          <p:nvPr/>
        </p:nvPicPr>
        <p:blipFill>
          <a:blip r:embed="rId2"/>
          <a:stretch>
            <a:fillRect/>
          </a:stretch>
        </p:blipFill>
        <p:spPr>
          <a:xfrm>
            <a:off x="728181" y="2187358"/>
            <a:ext cx="7950913" cy="916475"/>
          </a:xfrm>
          <a:prstGeom prst="rect">
            <a:avLst/>
          </a:prstGeom>
        </p:spPr>
      </p:pic>
      <p:sp>
        <p:nvSpPr>
          <p:cNvPr id="2" name="Title 1"/>
          <p:cNvSpPr>
            <a:spLocks noGrp="1"/>
          </p:cNvSpPr>
          <p:nvPr>
            <p:ph type="title"/>
          </p:nvPr>
        </p:nvSpPr>
        <p:spPr/>
        <p:txBody>
          <a:bodyPr/>
          <a:lstStyle/>
          <a:p>
            <a:r>
              <a:rPr lang="en-US"/>
              <a:t>Order Modification- General Information  / References and Remarks</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9" name="TextBox 8"/>
          <p:cNvSpPr txBox="1"/>
          <p:nvPr/>
        </p:nvSpPr>
        <p:spPr>
          <a:xfrm>
            <a:off x="471150" y="1079500"/>
            <a:ext cx="6965950" cy="464230"/>
          </a:xfrm>
          <a:prstGeom prst="rect">
            <a:avLst/>
          </a:prstGeom>
          <a:noFill/>
        </p:spPr>
        <p:txBody>
          <a:bodyPr wrap="square" lIns="0" tIns="0" rIns="0" bIns="0" rtlCol="0">
            <a:spAutoFit/>
          </a:bodyPr>
          <a:lstStyle/>
          <a:p>
            <a:pPr marL="171450" indent="-171450">
              <a:lnSpc>
                <a:spcPct val="110000"/>
              </a:lnSpc>
              <a:spcAft>
                <a:spcPts val="500"/>
              </a:spcAft>
              <a:buFont typeface="Arial" panose="020B0604020202020204" pitchFamily="34" charset="0"/>
              <a:buChar char="•"/>
            </a:pPr>
            <a:r>
              <a:rPr lang="en-US" sz="1200"/>
              <a:t>Supplier to complete  Freight Class  (Enter “55” for Ocean shipments)</a:t>
            </a:r>
          </a:p>
          <a:p>
            <a:pPr marL="171450" indent="-171450">
              <a:lnSpc>
                <a:spcPct val="110000"/>
              </a:lnSpc>
              <a:spcAft>
                <a:spcPts val="500"/>
              </a:spcAft>
              <a:buFont typeface="Arial" panose="020B0604020202020204" pitchFamily="34" charset="0"/>
              <a:buChar char="•"/>
            </a:pPr>
            <a:r>
              <a:rPr lang="en-US" sz="1200"/>
              <a:t>Select Yes / No on Temp Control and Hazardous Freight </a:t>
            </a:r>
          </a:p>
        </p:txBody>
      </p:sp>
      <p:sp>
        <p:nvSpPr>
          <p:cNvPr id="11" name="Line Callout 1 10"/>
          <p:cNvSpPr/>
          <p:nvPr/>
        </p:nvSpPr>
        <p:spPr bwMode="auto">
          <a:xfrm flipH="1">
            <a:off x="76840" y="1624722"/>
            <a:ext cx="1433945" cy="512980"/>
          </a:xfrm>
          <a:prstGeom prst="borderCallout1">
            <a:avLst>
              <a:gd name="adj1" fmla="val 99678"/>
              <a:gd name="adj2" fmla="val 52586"/>
              <a:gd name="adj3" fmla="val 239148"/>
              <a:gd name="adj4" fmla="val 52410"/>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b="1">
                <a:solidFill>
                  <a:srgbClr val="FF0000"/>
                </a:solidFill>
              </a:rPr>
              <a:t>1). </a:t>
            </a:r>
            <a:r>
              <a:rPr lang="en-US" sz="900"/>
              <a:t>Select yes or no from temp control drop down</a:t>
            </a:r>
          </a:p>
        </p:txBody>
      </p:sp>
      <p:sp>
        <p:nvSpPr>
          <p:cNvPr id="13" name="Line Callout 1 12"/>
          <p:cNvSpPr/>
          <p:nvPr/>
        </p:nvSpPr>
        <p:spPr bwMode="auto">
          <a:xfrm>
            <a:off x="6767331" y="3073369"/>
            <a:ext cx="1343814" cy="314584"/>
          </a:xfrm>
          <a:prstGeom prst="borderCallout1">
            <a:avLst>
              <a:gd name="adj1" fmla="val 49077"/>
              <a:gd name="adj2" fmla="val -486"/>
              <a:gd name="adj3" fmla="val -38618"/>
              <a:gd name="adj4" fmla="val -19614"/>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b="1">
                <a:solidFill>
                  <a:srgbClr val="FF0000"/>
                </a:solidFill>
              </a:rPr>
              <a:t>3). </a:t>
            </a:r>
            <a:r>
              <a:rPr lang="en-US" sz="900"/>
              <a:t>Input correct Incoterm Location</a:t>
            </a:r>
          </a:p>
        </p:txBody>
      </p:sp>
      <p:sp>
        <p:nvSpPr>
          <p:cNvPr id="15" name="Line Callout 1 14"/>
          <p:cNvSpPr/>
          <p:nvPr/>
        </p:nvSpPr>
        <p:spPr bwMode="auto">
          <a:xfrm flipH="1">
            <a:off x="777140" y="3516691"/>
            <a:ext cx="1433945" cy="659961"/>
          </a:xfrm>
          <a:prstGeom prst="borderCallout1">
            <a:avLst>
              <a:gd name="adj1" fmla="val -2769"/>
              <a:gd name="adj2" fmla="val 54231"/>
              <a:gd name="adj3" fmla="val -85025"/>
              <a:gd name="adj4" fmla="val -26968"/>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b="1">
                <a:solidFill>
                  <a:srgbClr val="FF0000"/>
                </a:solidFill>
              </a:rPr>
              <a:t>2).</a:t>
            </a:r>
            <a:r>
              <a:rPr lang="en-US" sz="900"/>
              <a:t> If Incoterm is not populated please select the correct incoterm for the shipment </a:t>
            </a:r>
          </a:p>
        </p:txBody>
      </p:sp>
      <p:sp>
        <p:nvSpPr>
          <p:cNvPr id="16" name="Rectangle 15">
            <a:extLst>
              <a:ext uri="{FF2B5EF4-FFF2-40B4-BE49-F238E27FC236}">
                <a16:creationId xmlns:a16="http://schemas.microsoft.com/office/drawing/2014/main" id="{A4331EE2-21AE-4DA8-9841-616434F70134}"/>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Tree>
    <p:extLst>
      <p:ext uri="{BB962C8B-B14F-4D97-AF65-F5344CB8AC3E}">
        <p14:creationId xmlns:p14="http://schemas.microsoft.com/office/powerpoint/2010/main" val="22231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and Remarks- Special Instructions: </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p:cNvSpPr>
            <a:spLocks noGrp="1"/>
          </p:cNvSpPr>
          <p:nvPr>
            <p:ph type="body" sz="quarter" idx="11"/>
          </p:nvPr>
        </p:nvSpPr>
        <p:spPr>
          <a:xfrm>
            <a:off x="325847" y="1017007"/>
            <a:ext cx="8318500" cy="2055191"/>
          </a:xfrm>
        </p:spPr>
        <p:txBody>
          <a:bodyPr/>
          <a:lstStyle/>
          <a:p>
            <a:pPr marL="171450" indent="-171450">
              <a:buFont typeface="Arial" panose="020B0604020202020204" pitchFamily="34" charset="0"/>
              <a:buChar char="•"/>
            </a:pPr>
            <a:r>
              <a:rPr lang="en-US"/>
              <a:t>Please include the following in the references and remarks </a:t>
            </a:r>
            <a:r>
              <a:rPr lang="en-US" b="1" u="sng"/>
              <a:t>if available</a:t>
            </a:r>
            <a:r>
              <a:rPr lang="en-US"/>
              <a:t>: </a:t>
            </a:r>
          </a:p>
        </p:txBody>
      </p:sp>
      <p:sp>
        <p:nvSpPr>
          <p:cNvPr id="6" name="Rectangle 5">
            <a:extLst>
              <a:ext uri="{FF2B5EF4-FFF2-40B4-BE49-F238E27FC236}">
                <a16:creationId xmlns:a16="http://schemas.microsoft.com/office/drawing/2014/main" id="{4946F367-EF1D-4403-A0D4-AAA29733E365}"/>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5" name="TextBox 4">
            <a:extLst>
              <a:ext uri="{FF2B5EF4-FFF2-40B4-BE49-F238E27FC236}">
                <a16:creationId xmlns:a16="http://schemas.microsoft.com/office/drawing/2014/main" id="{DEFB68C6-4432-F9B6-423B-9929416A34CC}"/>
              </a:ext>
            </a:extLst>
          </p:cNvPr>
          <p:cNvSpPr txBox="1"/>
          <p:nvPr/>
        </p:nvSpPr>
        <p:spPr>
          <a:xfrm>
            <a:off x="323715" y="2926080"/>
            <a:ext cx="5221679" cy="1469120"/>
          </a:xfrm>
          <a:prstGeom prst="rect">
            <a:avLst/>
          </a:prstGeom>
          <a:noFill/>
        </p:spPr>
        <p:txBody>
          <a:bodyPr wrap="square" lIns="0" tIns="0" rIns="0" bIns="0" rtlCol="0" anchor="t">
            <a:spAutoFit/>
          </a:bodyPr>
          <a:lstStyle/>
          <a:p>
            <a:pPr marL="171450" indent="-171450">
              <a:lnSpc>
                <a:spcPct val="110000"/>
              </a:lnSpc>
              <a:spcAft>
                <a:spcPts val="500"/>
              </a:spcAft>
              <a:buFont typeface="Arial" panose="020B0604020202020204" pitchFamily="34" charset="0"/>
              <a:buChar char="•"/>
            </a:pPr>
            <a:r>
              <a:rPr lang="en-US" sz="1200"/>
              <a:t>Special instructions should be used for information such as particular gate entry, which dock is available for loading, any loading hour restrictions etc.</a:t>
            </a:r>
          </a:p>
          <a:p>
            <a:pPr marL="171450" indent="-171450">
              <a:lnSpc>
                <a:spcPct val="110000"/>
              </a:lnSpc>
              <a:spcAft>
                <a:spcPts val="500"/>
              </a:spcAft>
              <a:buFont typeface="Arial" panose="020B0604020202020204" pitchFamily="34" charset="0"/>
              <a:buChar char="•"/>
            </a:pPr>
            <a:endParaRPr lang="en-US" sz="1200"/>
          </a:p>
          <a:p>
            <a:pPr marL="171450" indent="-171450">
              <a:lnSpc>
                <a:spcPct val="110000"/>
              </a:lnSpc>
              <a:spcAft>
                <a:spcPts val="500"/>
              </a:spcAft>
              <a:buFont typeface="Arial" panose="020B0604020202020204" pitchFamily="34" charset="0"/>
              <a:buChar char="•"/>
            </a:pPr>
            <a:endParaRPr lang="en-US" sz="1200"/>
          </a:p>
          <a:p>
            <a:pPr marL="171450" indent="-171450">
              <a:lnSpc>
                <a:spcPct val="110000"/>
              </a:lnSpc>
              <a:spcAft>
                <a:spcPts val="500"/>
              </a:spcAft>
              <a:buFont typeface="Arial" panose="020B0604020202020204" pitchFamily="34" charset="0"/>
              <a:buChar char="•"/>
            </a:pPr>
            <a:endParaRPr lang="en-US" sz="1200"/>
          </a:p>
          <a:p>
            <a:pPr marL="171450" indent="-171450">
              <a:lnSpc>
                <a:spcPct val="110000"/>
              </a:lnSpc>
              <a:spcAft>
                <a:spcPts val="500"/>
              </a:spcAft>
              <a:buFont typeface="Arial" panose="020B0604020202020204" pitchFamily="34" charset="0"/>
              <a:buChar char="•"/>
            </a:pPr>
            <a:endParaRPr lang="en-US" sz="1200"/>
          </a:p>
        </p:txBody>
      </p:sp>
      <p:pic>
        <p:nvPicPr>
          <p:cNvPr id="7" name="Picture 6">
            <a:extLst>
              <a:ext uri="{FF2B5EF4-FFF2-40B4-BE49-F238E27FC236}">
                <a16:creationId xmlns:a16="http://schemas.microsoft.com/office/drawing/2014/main" id="{00220ECB-4535-EA5A-07DB-3405F5AD9884}"/>
              </a:ext>
            </a:extLst>
          </p:cNvPr>
          <p:cNvPicPr>
            <a:picLocks noChangeAspect="1"/>
          </p:cNvPicPr>
          <p:nvPr/>
        </p:nvPicPr>
        <p:blipFill>
          <a:blip r:embed="rId2"/>
          <a:stretch>
            <a:fillRect/>
          </a:stretch>
        </p:blipFill>
        <p:spPr>
          <a:xfrm>
            <a:off x="535540" y="1593314"/>
            <a:ext cx="7681216" cy="1019355"/>
          </a:xfrm>
          <a:prstGeom prst="rect">
            <a:avLst/>
          </a:prstGeom>
        </p:spPr>
      </p:pic>
    </p:spTree>
    <p:extLst>
      <p:ext uri="{BB962C8B-B14F-4D97-AF65-F5344CB8AC3E}">
        <p14:creationId xmlns:p14="http://schemas.microsoft.com/office/powerpoint/2010/main" val="10229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078074-A8AF-BD25-E36E-4F584477D88C}"/>
              </a:ext>
            </a:extLst>
          </p:cNvPr>
          <p:cNvPicPr>
            <a:picLocks noChangeAspect="1"/>
          </p:cNvPicPr>
          <p:nvPr/>
        </p:nvPicPr>
        <p:blipFill>
          <a:blip r:embed="rId2"/>
          <a:stretch>
            <a:fillRect/>
          </a:stretch>
        </p:blipFill>
        <p:spPr>
          <a:xfrm>
            <a:off x="1697804" y="1122359"/>
            <a:ext cx="7122559" cy="1569562"/>
          </a:xfrm>
          <a:prstGeom prst="rect">
            <a:avLst/>
          </a:prstGeom>
        </p:spPr>
      </p:pic>
      <p:sp>
        <p:nvSpPr>
          <p:cNvPr id="2" name="Title 1"/>
          <p:cNvSpPr>
            <a:spLocks noGrp="1"/>
          </p:cNvSpPr>
          <p:nvPr>
            <p:ph type="title"/>
          </p:nvPr>
        </p:nvSpPr>
        <p:spPr/>
        <p:txBody>
          <a:bodyPr/>
          <a:lstStyle/>
          <a:p>
            <a:r>
              <a:rPr lang="en-US"/>
              <a:t>Release</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11" name="Rectangle 10">
            <a:extLst>
              <a:ext uri="{FF2B5EF4-FFF2-40B4-BE49-F238E27FC236}">
                <a16:creationId xmlns:a16="http://schemas.microsoft.com/office/drawing/2014/main" id="{27B9A5ED-E565-4EF2-A52C-78197A291340}"/>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8" name="Rectangle 7">
            <a:extLst>
              <a:ext uri="{FF2B5EF4-FFF2-40B4-BE49-F238E27FC236}">
                <a16:creationId xmlns:a16="http://schemas.microsoft.com/office/drawing/2014/main" id="{EEC0402F-CE9F-028D-EE2A-FB079896ADF1}"/>
              </a:ext>
            </a:extLst>
          </p:cNvPr>
          <p:cNvSpPr/>
          <p:nvPr/>
        </p:nvSpPr>
        <p:spPr bwMode="auto">
          <a:xfrm>
            <a:off x="7704558" y="1290975"/>
            <a:ext cx="1072637" cy="366744"/>
          </a:xfrm>
          <a:custGeom>
            <a:avLst/>
            <a:gdLst>
              <a:gd name="connsiteX0" fmla="*/ 0 w 1072637"/>
              <a:gd name="connsiteY0" fmla="*/ 0 h 365760"/>
              <a:gd name="connsiteX1" fmla="*/ 1072637 w 1072637"/>
              <a:gd name="connsiteY1" fmla="*/ 0 h 365760"/>
              <a:gd name="connsiteX2" fmla="*/ 1072637 w 1072637"/>
              <a:gd name="connsiteY2" fmla="*/ 365760 h 365760"/>
              <a:gd name="connsiteX3" fmla="*/ 0 w 1072637"/>
              <a:gd name="connsiteY3" fmla="*/ 365760 h 365760"/>
              <a:gd name="connsiteX4" fmla="*/ 0 w 1072637"/>
              <a:gd name="connsiteY4" fmla="*/ 0 h 365760"/>
              <a:gd name="connsiteX0" fmla="*/ 0 w 1072637"/>
              <a:gd name="connsiteY0" fmla="*/ 0 h 366744"/>
              <a:gd name="connsiteX1" fmla="*/ 1072637 w 1072637"/>
              <a:gd name="connsiteY1" fmla="*/ 0 h 366744"/>
              <a:gd name="connsiteX2" fmla="*/ 1072637 w 1072637"/>
              <a:gd name="connsiteY2" fmla="*/ 365760 h 366744"/>
              <a:gd name="connsiteX3" fmla="*/ 530941 w 1072637"/>
              <a:gd name="connsiteY3" fmla="*/ 366744 h 366744"/>
              <a:gd name="connsiteX4" fmla="*/ 0 w 1072637"/>
              <a:gd name="connsiteY4" fmla="*/ 365760 h 366744"/>
              <a:gd name="connsiteX5" fmla="*/ 0 w 1072637"/>
              <a:gd name="connsiteY5" fmla="*/ 0 h 3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637" h="366744">
                <a:moveTo>
                  <a:pt x="0" y="0"/>
                </a:moveTo>
                <a:lnTo>
                  <a:pt x="1072637" y="0"/>
                </a:lnTo>
                <a:lnTo>
                  <a:pt x="1072637" y="365760"/>
                </a:lnTo>
                <a:lnTo>
                  <a:pt x="530941" y="366744"/>
                </a:lnTo>
                <a:lnTo>
                  <a:pt x="0" y="365760"/>
                </a:lnTo>
                <a:lnTo>
                  <a:pt x="0" y="0"/>
                </a:lnTo>
                <a:close/>
              </a:path>
            </a:pathLst>
          </a:custGeom>
          <a:noFill/>
          <a:ln w="12700" cap="flat" cmpd="sng" algn="ctr">
            <a:solidFill>
              <a:schemeClr val="accent4">
                <a:lumMod val="60000"/>
                <a:lumOff val="40000"/>
              </a:schemeClr>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cxnSp>
        <p:nvCxnSpPr>
          <p:cNvPr id="13" name="Straight Connector 12">
            <a:extLst>
              <a:ext uri="{FF2B5EF4-FFF2-40B4-BE49-F238E27FC236}">
                <a16:creationId xmlns:a16="http://schemas.microsoft.com/office/drawing/2014/main" id="{6618774F-4BD0-7E38-FBF7-89FA6F9B04F6}"/>
              </a:ext>
            </a:extLst>
          </p:cNvPr>
          <p:cNvCxnSpPr>
            <a:cxnSpLocks/>
            <a:stCxn id="8" idx="3"/>
            <a:endCxn id="15" idx="3"/>
          </p:cNvCxnSpPr>
          <p:nvPr/>
        </p:nvCxnSpPr>
        <p:spPr bwMode="auto">
          <a:xfrm flipH="1" flipV="1">
            <a:off x="5498198" y="1624388"/>
            <a:ext cx="2737301" cy="33331"/>
          </a:xfrm>
          <a:prstGeom prst="line">
            <a:avLst/>
          </a:prstGeom>
          <a:solidFill>
            <a:schemeClr val="bg1"/>
          </a:solidFill>
          <a:ln w="12700" cap="flat" cmpd="sng" algn="ctr">
            <a:solidFill>
              <a:schemeClr val="accent2"/>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4AA63604-F1B5-7971-9583-7F1AE79362E0}"/>
              </a:ext>
            </a:extLst>
          </p:cNvPr>
          <p:cNvSpPr/>
          <p:nvPr/>
        </p:nvSpPr>
        <p:spPr bwMode="auto">
          <a:xfrm>
            <a:off x="3810983" y="1474347"/>
            <a:ext cx="1687215" cy="295459"/>
          </a:xfrm>
          <a:prstGeom prst="rect">
            <a:avLst/>
          </a:prstGeom>
          <a:noFill/>
          <a:ln w="12700" cap="flat" cmpd="sng" algn="ctr">
            <a:solidFill>
              <a:schemeClr val="accent6">
                <a:lumMod val="10000"/>
              </a:schemeClr>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sp>
        <p:nvSpPr>
          <p:cNvPr id="15" name="TextBox 14">
            <a:extLst>
              <a:ext uri="{FF2B5EF4-FFF2-40B4-BE49-F238E27FC236}">
                <a16:creationId xmlns:a16="http://schemas.microsoft.com/office/drawing/2014/main" id="{813B28D1-2E6E-84FB-9452-7DD47E327F42}"/>
              </a:ext>
            </a:extLst>
          </p:cNvPr>
          <p:cNvSpPr txBox="1"/>
          <p:nvPr/>
        </p:nvSpPr>
        <p:spPr>
          <a:xfrm>
            <a:off x="3810983" y="1474347"/>
            <a:ext cx="1687215" cy="300082"/>
          </a:xfrm>
          <a:prstGeom prst="rect">
            <a:avLst/>
          </a:prstGeom>
          <a:noFill/>
        </p:spPr>
        <p:txBody>
          <a:bodyPr wrap="square" lIns="0" tIns="0" rIns="0" bIns="0" rtlCol="0">
            <a:spAutoFit/>
          </a:bodyPr>
          <a:lstStyle/>
          <a:p>
            <a:pPr>
              <a:lnSpc>
                <a:spcPct val="110000"/>
              </a:lnSpc>
              <a:spcAft>
                <a:spcPts val="500"/>
              </a:spcAft>
            </a:pPr>
            <a:r>
              <a:rPr lang="en-US" sz="900"/>
              <a:t>Once all the required information is added click “Release”</a:t>
            </a:r>
          </a:p>
        </p:txBody>
      </p:sp>
      <p:pic>
        <p:nvPicPr>
          <p:cNvPr id="18" name="Picture 17">
            <a:extLst>
              <a:ext uri="{FF2B5EF4-FFF2-40B4-BE49-F238E27FC236}">
                <a16:creationId xmlns:a16="http://schemas.microsoft.com/office/drawing/2014/main" id="{162DADB6-FB7C-ED25-26E9-3CE5777765E7}"/>
              </a:ext>
            </a:extLst>
          </p:cNvPr>
          <p:cNvPicPr>
            <a:picLocks noChangeAspect="1"/>
          </p:cNvPicPr>
          <p:nvPr/>
        </p:nvPicPr>
        <p:blipFill>
          <a:blip r:embed="rId3"/>
          <a:stretch>
            <a:fillRect/>
          </a:stretch>
        </p:blipFill>
        <p:spPr>
          <a:xfrm>
            <a:off x="0" y="3127873"/>
            <a:ext cx="9144000" cy="1177487"/>
          </a:xfrm>
          <a:prstGeom prst="rect">
            <a:avLst/>
          </a:prstGeom>
        </p:spPr>
      </p:pic>
      <p:sp>
        <p:nvSpPr>
          <p:cNvPr id="19" name="Rectangle 18">
            <a:extLst>
              <a:ext uri="{FF2B5EF4-FFF2-40B4-BE49-F238E27FC236}">
                <a16:creationId xmlns:a16="http://schemas.microsoft.com/office/drawing/2014/main" id="{33DCEC31-2658-5059-8072-651D0B4375DB}"/>
              </a:ext>
            </a:extLst>
          </p:cNvPr>
          <p:cNvSpPr/>
          <p:nvPr/>
        </p:nvSpPr>
        <p:spPr bwMode="auto">
          <a:xfrm>
            <a:off x="3639902" y="3260117"/>
            <a:ext cx="1781605" cy="53906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tx1"/>
                </a:solidFill>
              </a:rPr>
              <a:t>The order will be released, and the user will be directed to the Order Listing page with the transmission to OTM</a:t>
            </a:r>
            <a:endParaRPr kumimoji="0" lang="en-US" sz="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59316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EBD1B-0E20-CCB1-DC7C-51E531F64F21}"/>
              </a:ext>
            </a:extLst>
          </p:cNvPr>
          <p:cNvPicPr>
            <a:picLocks noChangeAspect="1"/>
          </p:cNvPicPr>
          <p:nvPr/>
        </p:nvPicPr>
        <p:blipFill>
          <a:blip r:embed="rId2"/>
          <a:stretch>
            <a:fillRect/>
          </a:stretch>
        </p:blipFill>
        <p:spPr>
          <a:xfrm>
            <a:off x="413535" y="927586"/>
            <a:ext cx="6300626" cy="1894894"/>
          </a:xfrm>
          <a:prstGeom prst="rect">
            <a:avLst/>
          </a:prstGeom>
        </p:spPr>
      </p:pic>
      <p:sp>
        <p:nvSpPr>
          <p:cNvPr id="2" name="Title 1"/>
          <p:cNvSpPr>
            <a:spLocks noGrp="1"/>
          </p:cNvSpPr>
          <p:nvPr>
            <p:ph type="title"/>
          </p:nvPr>
        </p:nvSpPr>
        <p:spPr/>
        <p:txBody>
          <a:bodyPr/>
          <a:lstStyle/>
          <a:p>
            <a:r>
              <a:rPr lang="en-US"/>
              <a:t>Order Listing Status Symbols</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10" name="Line Callout 1 11">
            <a:extLst>
              <a:ext uri="{FF2B5EF4-FFF2-40B4-BE49-F238E27FC236}">
                <a16:creationId xmlns:a16="http://schemas.microsoft.com/office/drawing/2014/main" id="{A1F85C50-6041-4C58-B627-F9DD8000BA0D}"/>
              </a:ext>
            </a:extLst>
          </p:cNvPr>
          <p:cNvSpPr/>
          <p:nvPr/>
        </p:nvSpPr>
        <p:spPr bwMode="auto">
          <a:xfrm>
            <a:off x="2306055" y="3287421"/>
            <a:ext cx="1005840" cy="466043"/>
          </a:xfrm>
          <a:prstGeom prst="borderCallout1">
            <a:avLst>
              <a:gd name="adj1" fmla="val -1687"/>
              <a:gd name="adj2" fmla="val 47636"/>
              <a:gd name="adj3" fmla="val -102638"/>
              <a:gd name="adj4" fmla="val -4145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Orders</a:t>
            </a:r>
          </a:p>
          <a:p>
            <a:pPr defTabSz="995363" eaLnBrk="0" fontAlgn="base" hangingPunct="0">
              <a:spcBef>
                <a:spcPct val="0"/>
              </a:spcBef>
              <a:spcAft>
                <a:spcPct val="0"/>
              </a:spcAft>
            </a:pPr>
            <a:r>
              <a:rPr kumimoji="0" lang="en-US" sz="800" i="0" u="none" strike="noStrike" cap="none" normalizeH="0" baseline="0">
                <a:ln>
                  <a:noFill/>
                </a:ln>
                <a:effectLst/>
              </a:rPr>
              <a:t>Find your</a:t>
            </a:r>
            <a:r>
              <a:rPr lang="en-US" sz="800"/>
              <a:t> planned</a:t>
            </a:r>
            <a:r>
              <a:rPr kumimoji="0" lang="en-US" sz="800" i="0" u="none" strike="noStrike" cap="none" normalizeH="0" baseline="0">
                <a:ln>
                  <a:noFill/>
                </a:ln>
                <a:effectLst/>
              </a:rPr>
              <a:t> released orders</a:t>
            </a:r>
            <a:endParaRPr lang="en-US" sz="800" i="0" u="none" strike="noStrike" cap="none" normalizeH="0" baseline="0">
              <a:ln>
                <a:noFill/>
              </a:ln>
              <a:effectLst/>
            </a:endParaRPr>
          </a:p>
        </p:txBody>
      </p:sp>
      <p:sp>
        <p:nvSpPr>
          <p:cNvPr id="11" name="Rectangle 10">
            <a:extLst>
              <a:ext uri="{FF2B5EF4-FFF2-40B4-BE49-F238E27FC236}">
                <a16:creationId xmlns:a16="http://schemas.microsoft.com/office/drawing/2014/main" id="{27B9A5ED-E565-4EF2-A52C-78197A291340}"/>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6" name="Rectangle: Rounded Corners 5">
            <a:extLst>
              <a:ext uri="{FF2B5EF4-FFF2-40B4-BE49-F238E27FC236}">
                <a16:creationId xmlns:a16="http://schemas.microsoft.com/office/drawing/2014/main" id="{84A3594C-0016-1C74-750B-2BDE133D5695}"/>
              </a:ext>
            </a:extLst>
          </p:cNvPr>
          <p:cNvSpPr/>
          <p:nvPr/>
        </p:nvSpPr>
        <p:spPr bwMode="auto">
          <a:xfrm>
            <a:off x="182880" y="3023616"/>
            <a:ext cx="1487424" cy="871728"/>
          </a:xfrm>
          <a:prstGeom prst="roundRect">
            <a:avLst/>
          </a:prstGeom>
          <a:no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sp>
        <p:nvSpPr>
          <p:cNvPr id="7" name="Rectangle: Rounded Corners 6">
            <a:extLst>
              <a:ext uri="{FF2B5EF4-FFF2-40B4-BE49-F238E27FC236}">
                <a16:creationId xmlns:a16="http://schemas.microsoft.com/office/drawing/2014/main" id="{44E187B9-CB80-60E6-DAA7-213F21939899}"/>
              </a:ext>
            </a:extLst>
          </p:cNvPr>
          <p:cNvSpPr/>
          <p:nvPr/>
        </p:nvSpPr>
        <p:spPr bwMode="auto">
          <a:xfrm>
            <a:off x="304586" y="3062144"/>
            <a:ext cx="1248918" cy="1393550"/>
          </a:xfrm>
          <a:prstGeom prst="roundRect">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sp>
        <p:nvSpPr>
          <p:cNvPr id="8" name="TextBox 7">
            <a:extLst>
              <a:ext uri="{FF2B5EF4-FFF2-40B4-BE49-F238E27FC236}">
                <a16:creationId xmlns:a16="http://schemas.microsoft.com/office/drawing/2014/main" id="{F3BB501F-576F-B450-3B06-2CE502249582}"/>
              </a:ext>
            </a:extLst>
          </p:cNvPr>
          <p:cNvSpPr txBox="1"/>
          <p:nvPr/>
        </p:nvSpPr>
        <p:spPr>
          <a:xfrm>
            <a:off x="414000" y="3145536"/>
            <a:ext cx="1110000" cy="1271630"/>
          </a:xfrm>
          <a:prstGeom prst="rect">
            <a:avLst/>
          </a:prstGeom>
          <a:noFill/>
        </p:spPr>
        <p:txBody>
          <a:bodyPr wrap="square" lIns="0" tIns="0" rIns="0" bIns="0" rtlCol="0">
            <a:spAutoFit/>
          </a:bodyPr>
          <a:lstStyle/>
          <a:p>
            <a:pPr>
              <a:lnSpc>
                <a:spcPct val="110000"/>
              </a:lnSpc>
              <a:spcAft>
                <a:spcPts val="500"/>
              </a:spcAft>
            </a:pPr>
            <a:r>
              <a:rPr lang="en-US" sz="800"/>
              <a:t>Status:</a:t>
            </a:r>
          </a:p>
          <a:p>
            <a:pPr>
              <a:lnSpc>
                <a:spcPct val="110000"/>
              </a:lnSpc>
              <a:spcAft>
                <a:spcPts val="500"/>
              </a:spcAft>
            </a:pPr>
            <a:r>
              <a:rPr lang="en-US" sz="800">
                <a:solidFill>
                  <a:srgbClr val="00B050"/>
                </a:solidFill>
              </a:rPr>
              <a:t>Green</a:t>
            </a:r>
            <a:r>
              <a:rPr lang="en-US" sz="800"/>
              <a:t>: Order is confirmed on a shipment</a:t>
            </a:r>
          </a:p>
          <a:p>
            <a:pPr>
              <a:lnSpc>
                <a:spcPct val="110000"/>
              </a:lnSpc>
              <a:spcAft>
                <a:spcPts val="500"/>
              </a:spcAft>
            </a:pPr>
            <a:r>
              <a:rPr lang="en-US" sz="800">
                <a:solidFill>
                  <a:schemeClr val="accent3">
                    <a:lumMod val="75000"/>
                  </a:schemeClr>
                </a:solidFill>
              </a:rPr>
              <a:t>Yellow</a:t>
            </a:r>
            <a:r>
              <a:rPr lang="en-US" sz="800"/>
              <a:t>: Order has been released and is being planned </a:t>
            </a:r>
          </a:p>
          <a:p>
            <a:pPr>
              <a:lnSpc>
                <a:spcPct val="110000"/>
              </a:lnSpc>
              <a:spcAft>
                <a:spcPts val="500"/>
              </a:spcAft>
            </a:pPr>
            <a:r>
              <a:rPr lang="en-US" sz="800" b="1">
                <a:solidFill>
                  <a:schemeClr val="accent6">
                    <a:lumMod val="50000"/>
                  </a:schemeClr>
                </a:solidFill>
              </a:rPr>
              <a:t>Grey</a:t>
            </a:r>
            <a:r>
              <a:rPr lang="en-US" sz="800"/>
              <a:t>: New order awaiting release</a:t>
            </a:r>
          </a:p>
        </p:txBody>
      </p:sp>
      <p:cxnSp>
        <p:nvCxnSpPr>
          <p:cNvPr id="13" name="Straight Connector 12">
            <a:extLst>
              <a:ext uri="{FF2B5EF4-FFF2-40B4-BE49-F238E27FC236}">
                <a16:creationId xmlns:a16="http://schemas.microsoft.com/office/drawing/2014/main" id="{E69A2460-4C77-708B-84EC-9BD262888BA2}"/>
              </a:ext>
            </a:extLst>
          </p:cNvPr>
          <p:cNvCxnSpPr>
            <a:stCxn id="7" idx="0"/>
          </p:cNvCxnSpPr>
          <p:nvPr/>
        </p:nvCxnSpPr>
        <p:spPr bwMode="auto">
          <a:xfrm flipH="1" flipV="1">
            <a:off x="736640" y="2827002"/>
            <a:ext cx="192405" cy="235142"/>
          </a:xfrm>
          <a:prstGeom prst="line">
            <a:avLst/>
          </a:prstGeom>
          <a:solidFill>
            <a:schemeClr val="bg1"/>
          </a:solidFill>
          <a:ln w="1270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14003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8C79-AE69-4B4F-9A18-609429067C9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Project Apollo and TOP</a:t>
            </a:r>
          </a:p>
        </p:txBody>
      </p:sp>
      <p:pic>
        <p:nvPicPr>
          <p:cNvPr id="14" name="Content Placeholder 13" descr="Delivery with solid fill">
            <a:extLst>
              <a:ext uri="{FF2B5EF4-FFF2-40B4-BE49-F238E27FC236}">
                <a16:creationId xmlns:a16="http://schemas.microsoft.com/office/drawing/2014/main" id="{380BA80D-1867-42CA-FCC0-AA2E3C7B5B2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858342" y="1897939"/>
            <a:ext cx="685800" cy="685800"/>
          </a:xfrm>
        </p:spPr>
      </p:pic>
      <p:sp>
        <p:nvSpPr>
          <p:cNvPr id="4" name="Date Placeholder 3">
            <a:extLst>
              <a:ext uri="{FF2B5EF4-FFF2-40B4-BE49-F238E27FC236}">
                <a16:creationId xmlns:a16="http://schemas.microsoft.com/office/drawing/2014/main" id="{150FDE49-B73D-E4BF-453D-03817662E6DE}"/>
              </a:ext>
            </a:extLst>
          </p:cNvPr>
          <p:cNvSpPr>
            <a:spLocks noGrp="1"/>
          </p:cNvSpPr>
          <p:nvPr>
            <p:ph type="dt" sz="half"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EF1E878A-7698-674F-96D4-2B2D7EDFD57E}" type="datetime1">
              <a:rPr lang="en-US" smtClean="0"/>
              <a:pPr/>
              <a:t>10/30/2025</a:t>
            </a:fld>
            <a:endParaRPr lang="en-US" dirty="0"/>
          </a:p>
        </p:txBody>
      </p:sp>
      <p:sp>
        <p:nvSpPr>
          <p:cNvPr id="5" name="Footer Placeholder 4">
            <a:extLst>
              <a:ext uri="{FF2B5EF4-FFF2-40B4-BE49-F238E27FC236}">
                <a16:creationId xmlns:a16="http://schemas.microsoft.com/office/drawing/2014/main" id="{3562247F-1415-8E3A-9ACC-AF5DAB252823}"/>
              </a:ext>
            </a:extLst>
          </p:cNvPr>
          <p:cNvSpPr>
            <a:spLocks noGrp="1"/>
          </p:cNvSpPr>
          <p:nvPr>
            <p:ph type="ftr" sz="quarter" idx="11"/>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r>
              <a:rPr lang="en-US" dirty="0"/>
              <a:t>Footer</a:t>
            </a:r>
          </a:p>
        </p:txBody>
      </p:sp>
      <p:sp>
        <p:nvSpPr>
          <p:cNvPr id="6" name="Slide Number Placeholder 5">
            <a:extLst>
              <a:ext uri="{FF2B5EF4-FFF2-40B4-BE49-F238E27FC236}">
                <a16:creationId xmlns:a16="http://schemas.microsoft.com/office/drawing/2014/main" id="{C42D6C7F-46AA-E479-104D-6D5E6F81F33E}"/>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0EA4A60-BC4D-0E4C-A932-7B10634E155C}" type="slidenum">
              <a:rPr lang="en-US" smtClean="0"/>
              <a:pPr/>
              <a:t>2</a:t>
            </a:fld>
            <a:endParaRPr lang="en-US" dirty="0"/>
          </a:p>
        </p:txBody>
      </p:sp>
      <p:sp>
        <p:nvSpPr>
          <p:cNvPr id="8" name="Rectangle 2">
            <a:extLst>
              <a:ext uri="{FF2B5EF4-FFF2-40B4-BE49-F238E27FC236}">
                <a16:creationId xmlns:a16="http://schemas.microsoft.com/office/drawing/2014/main" id="{3BF535DF-9AFB-47CA-EE75-E9DE5DD14176}"/>
              </a:ext>
            </a:extLst>
          </p:cNvPr>
          <p:cNvSpPr>
            <a:spLocks noChangeArrowheads="1"/>
          </p:cNvSpPr>
          <p:nvPr/>
        </p:nvSpPr>
        <p:spPr bwMode="auto">
          <a:xfrm>
            <a:off x="0" y="1"/>
            <a:ext cx="9144000" cy="1190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sp>
        <p:nvSpPr>
          <p:cNvPr id="10" name="Rectangle 4">
            <a:extLst>
              <a:ext uri="{FF2B5EF4-FFF2-40B4-BE49-F238E27FC236}">
                <a16:creationId xmlns:a16="http://schemas.microsoft.com/office/drawing/2014/main" id="{FE8EB5E6-391C-245E-B4AF-39B20E6DCA35}"/>
              </a:ext>
            </a:extLst>
          </p:cNvPr>
          <p:cNvSpPr>
            <a:spLocks noChangeArrowheads="1"/>
          </p:cNvSpPr>
          <p:nvPr/>
        </p:nvSpPr>
        <p:spPr bwMode="auto">
          <a:xfrm>
            <a:off x="114301" y="114300"/>
            <a:ext cx="138548" cy="276999"/>
          </a:xfrm>
          <a:prstGeom prst="rect">
            <a:avLst/>
          </a:prstGeom>
          <a:solidFill>
            <a:srgbClr val="FAF9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US" altLang="en-US" sz="1350" b="0" i="0" u="none" strike="noStrike" cap="none" normalizeH="0" baseline="0">
              <a:ln>
                <a:noFill/>
              </a:ln>
              <a:solidFill>
                <a:schemeClr val="tx1"/>
              </a:solidFill>
              <a:effectLst/>
              <a:latin typeface="Arial" panose="020B0604020202020204" pitchFamily="34" charset="0"/>
            </a:endParaRPr>
          </a:p>
        </p:txBody>
      </p:sp>
      <p:pic>
        <p:nvPicPr>
          <p:cNvPr id="16" name="Graphic 15" descr="Freight with solid fill">
            <a:extLst>
              <a:ext uri="{FF2B5EF4-FFF2-40B4-BE49-F238E27FC236}">
                <a16:creationId xmlns:a16="http://schemas.microsoft.com/office/drawing/2014/main" id="{04E6356E-8EF0-76C6-50F1-68243CFF73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8342" y="879914"/>
            <a:ext cx="685800" cy="685800"/>
          </a:xfrm>
          <a:prstGeom prst="rect">
            <a:avLst/>
          </a:prstGeom>
        </p:spPr>
      </p:pic>
      <p:pic>
        <p:nvPicPr>
          <p:cNvPr id="18" name="Graphic 17" descr="Box with solid fill">
            <a:extLst>
              <a:ext uri="{FF2B5EF4-FFF2-40B4-BE49-F238E27FC236}">
                <a16:creationId xmlns:a16="http://schemas.microsoft.com/office/drawing/2014/main" id="{00C75D21-2975-1EA5-718C-CCB6FBF44F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5963" y="1380962"/>
            <a:ext cx="685800" cy="685800"/>
          </a:xfrm>
          <a:prstGeom prst="rect">
            <a:avLst/>
          </a:prstGeom>
        </p:spPr>
      </p:pic>
      <p:sp>
        <p:nvSpPr>
          <p:cNvPr id="19" name="Rectangle: Rounded Corners 18">
            <a:extLst>
              <a:ext uri="{FF2B5EF4-FFF2-40B4-BE49-F238E27FC236}">
                <a16:creationId xmlns:a16="http://schemas.microsoft.com/office/drawing/2014/main" id="{C5D80CAD-6725-9E6D-18D8-454490DDCB36}"/>
              </a:ext>
            </a:extLst>
          </p:cNvPr>
          <p:cNvSpPr/>
          <p:nvPr/>
        </p:nvSpPr>
        <p:spPr>
          <a:xfrm>
            <a:off x="200944" y="1326604"/>
            <a:ext cx="4371056" cy="84301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Apollo is the project to implement the Oracle Transportation Management System (OTM), which will integrate with H-D’s SAP system, tier 1 suppliers, 3PLs and freight carriers. </a:t>
            </a:r>
          </a:p>
        </p:txBody>
      </p:sp>
      <p:sp>
        <p:nvSpPr>
          <p:cNvPr id="20" name="Rectangle: Rounded Corners 19">
            <a:extLst>
              <a:ext uri="{FF2B5EF4-FFF2-40B4-BE49-F238E27FC236}">
                <a16:creationId xmlns:a16="http://schemas.microsoft.com/office/drawing/2014/main" id="{72C98D54-A7B8-9C03-4417-069B5D35339C}"/>
              </a:ext>
            </a:extLst>
          </p:cNvPr>
          <p:cNvSpPr/>
          <p:nvPr/>
        </p:nvSpPr>
        <p:spPr>
          <a:xfrm>
            <a:off x="1940844" y="2635899"/>
            <a:ext cx="4999706" cy="89495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OTM is supported by two controls towers in Livonia, Michigan and Bangkok that are staffed by DHL and provide 24/7 support to H-D for international shipments, freight tendering, spot quoting, shipment status updates, issue resolution, and carrier management.</a:t>
            </a:r>
          </a:p>
        </p:txBody>
      </p:sp>
      <p:pic>
        <p:nvPicPr>
          <p:cNvPr id="22" name="Graphic 21" descr="Electric Tower with solid fill">
            <a:extLst>
              <a:ext uri="{FF2B5EF4-FFF2-40B4-BE49-F238E27FC236}">
                <a16:creationId xmlns:a16="http://schemas.microsoft.com/office/drawing/2014/main" id="{D72D436F-B687-3EA6-3023-E95B783B9D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505" y="2625608"/>
            <a:ext cx="685800" cy="685800"/>
          </a:xfrm>
          <a:prstGeom prst="rect">
            <a:avLst/>
          </a:prstGeom>
        </p:spPr>
      </p:pic>
      <p:sp>
        <p:nvSpPr>
          <p:cNvPr id="23" name="Rectangle: Rounded Corners 22">
            <a:extLst>
              <a:ext uri="{FF2B5EF4-FFF2-40B4-BE49-F238E27FC236}">
                <a16:creationId xmlns:a16="http://schemas.microsoft.com/office/drawing/2014/main" id="{1EE0A866-6E48-5C42-6E45-72F54DE2973D}"/>
              </a:ext>
            </a:extLst>
          </p:cNvPr>
          <p:cNvSpPr/>
          <p:nvPr/>
        </p:nvSpPr>
        <p:spPr>
          <a:xfrm>
            <a:off x="1186405" y="3852827"/>
            <a:ext cx="6771190" cy="6858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Real time data insights and product visibility! The ability to monitor and manage our transportation network and drive down costs, reduce inventory and optimize capacity. </a:t>
            </a:r>
          </a:p>
        </p:txBody>
      </p:sp>
      <p:pic>
        <p:nvPicPr>
          <p:cNvPr id="25" name="Graphic 24" descr="Internet with solid fill">
            <a:extLst>
              <a:ext uri="{FF2B5EF4-FFF2-40B4-BE49-F238E27FC236}">
                <a16:creationId xmlns:a16="http://schemas.microsoft.com/office/drawing/2014/main" id="{478136C4-231C-DFCD-50D0-CC3EC3648D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2542" y="2915964"/>
            <a:ext cx="685800" cy="685800"/>
          </a:xfrm>
          <a:prstGeom prst="rect">
            <a:avLst/>
          </a:prstGeom>
        </p:spPr>
      </p:pic>
      <p:pic>
        <p:nvPicPr>
          <p:cNvPr id="30" name="Graphic 29" descr="Aspiration with solid fill">
            <a:extLst>
              <a:ext uri="{FF2B5EF4-FFF2-40B4-BE49-F238E27FC236}">
                <a16:creationId xmlns:a16="http://schemas.microsoft.com/office/drawing/2014/main" id="{E248C9FB-44AF-04E8-B99D-FFD0C93202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5750" y="3769742"/>
            <a:ext cx="685800" cy="685800"/>
          </a:xfrm>
          <a:prstGeom prst="rect">
            <a:avLst/>
          </a:prstGeom>
        </p:spPr>
      </p:pic>
      <p:sp>
        <p:nvSpPr>
          <p:cNvPr id="3" name="Rectangle: Rounded Corners 2">
            <a:extLst>
              <a:ext uri="{FF2B5EF4-FFF2-40B4-BE49-F238E27FC236}">
                <a16:creationId xmlns:a16="http://schemas.microsoft.com/office/drawing/2014/main" id="{94B25C14-C45A-2EB3-9B05-462E19480F5E}"/>
              </a:ext>
            </a:extLst>
          </p:cNvPr>
          <p:cNvSpPr/>
          <p:nvPr/>
        </p:nvSpPr>
        <p:spPr>
          <a:xfrm>
            <a:off x="5089506" y="1153052"/>
            <a:ext cx="2054576" cy="123348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TOP = Transport Order Portal and is part of the OTM. TOP is where suppliers will create ready to ship notifications. </a:t>
            </a:r>
          </a:p>
        </p:txBody>
      </p:sp>
    </p:spTree>
    <p:extLst>
      <p:ext uri="{BB962C8B-B14F-4D97-AF65-F5344CB8AC3E}">
        <p14:creationId xmlns:p14="http://schemas.microsoft.com/office/powerpoint/2010/main" val="419425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C66AC-842D-7423-3AC7-3C004A0FECBD}"/>
              </a:ext>
            </a:extLst>
          </p:cNvPr>
          <p:cNvPicPr>
            <a:picLocks noChangeAspect="1"/>
          </p:cNvPicPr>
          <p:nvPr/>
        </p:nvPicPr>
        <p:blipFill>
          <a:blip r:embed="rId2"/>
          <a:stretch>
            <a:fillRect/>
          </a:stretch>
        </p:blipFill>
        <p:spPr>
          <a:xfrm>
            <a:off x="-23117" y="1385667"/>
            <a:ext cx="8689368" cy="1242007"/>
          </a:xfrm>
          <a:prstGeom prst="rect">
            <a:avLst/>
          </a:prstGeom>
        </p:spPr>
      </p:pic>
      <p:sp>
        <p:nvSpPr>
          <p:cNvPr id="2" name="Title 1"/>
          <p:cNvSpPr>
            <a:spLocks noGrp="1"/>
          </p:cNvSpPr>
          <p:nvPr>
            <p:ph type="title"/>
          </p:nvPr>
        </p:nvSpPr>
        <p:spPr/>
        <p:txBody>
          <a:bodyPr/>
          <a:lstStyle/>
          <a:p>
            <a:r>
              <a:rPr lang="en-US"/>
              <a:t>Purchase Orders- Sorting of Lists</a:t>
            </a:r>
          </a:p>
        </p:txBody>
      </p:sp>
      <p:sp>
        <p:nvSpPr>
          <p:cNvPr id="10"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270258" y="1408489"/>
            <a:ext cx="968693" cy="153212"/>
          </a:xfrm>
          <a:prstGeom prst="rect">
            <a:avLst/>
          </a:prstGeom>
        </p:spPr>
      </p:pic>
      <p:sp>
        <p:nvSpPr>
          <p:cNvPr id="18" name="TextBox 17"/>
          <p:cNvSpPr txBox="1"/>
          <p:nvPr/>
        </p:nvSpPr>
        <p:spPr>
          <a:xfrm>
            <a:off x="6215513" y="1003532"/>
            <a:ext cx="2609580" cy="2900794"/>
          </a:xfrm>
          <a:prstGeom prst="rect">
            <a:avLst/>
          </a:prstGeom>
          <a:solidFill>
            <a:schemeClr val="bg1"/>
          </a:solidFill>
          <a:ln>
            <a:solidFill>
              <a:schemeClr val="accent4"/>
            </a:solidFill>
          </a:ln>
        </p:spPr>
        <p:txBody>
          <a:bodyPr wrap="square" rtlCol="0">
            <a:spAutoFit/>
          </a:bodyPr>
          <a:lstStyle/>
          <a:p>
            <a:pPr marL="133350" indent="-133350">
              <a:spcAft>
                <a:spcPts val="450"/>
              </a:spcAft>
              <a:buFont typeface="Arial" panose="020B0604020202020204" pitchFamily="34" charset="0"/>
              <a:buChar char="•"/>
            </a:pPr>
            <a:r>
              <a:rPr lang="en-GB" sz="1050"/>
              <a:t>Users are able to change the default sorting on Purchase Orders and Order List screens</a:t>
            </a:r>
          </a:p>
          <a:p>
            <a:pPr marL="296466" lvl="1" indent="-122635">
              <a:spcAft>
                <a:spcPts val="450"/>
              </a:spcAft>
              <a:buFont typeface="Arial" panose="020B0604020202020204" pitchFamily="34" charset="0"/>
              <a:buChar char="•"/>
            </a:pPr>
            <a:r>
              <a:rPr lang="en-GB" sz="1050" b="1"/>
              <a:t>Purchase Orders </a:t>
            </a:r>
            <a:r>
              <a:rPr lang="en-GB" sz="1050"/>
              <a:t>- sort by </a:t>
            </a:r>
            <a:r>
              <a:rPr lang="en-GB" sz="1050" b="1"/>
              <a:t>Delivery Date ascending (oldest first)</a:t>
            </a:r>
          </a:p>
          <a:p>
            <a:pPr marL="296466" lvl="1" indent="-122635">
              <a:spcAft>
                <a:spcPts val="450"/>
              </a:spcAft>
              <a:buFont typeface="Arial" panose="020B0604020202020204" pitchFamily="34" charset="0"/>
              <a:buChar char="•"/>
            </a:pPr>
            <a:r>
              <a:rPr lang="en-GB" sz="1050" b="1"/>
              <a:t>Order Listing </a:t>
            </a:r>
            <a:r>
              <a:rPr lang="en-GB" sz="1050"/>
              <a:t>- sort by </a:t>
            </a:r>
            <a:r>
              <a:rPr lang="en-GB" sz="1050" b="1"/>
              <a:t>Pickup Date descending (newest first)</a:t>
            </a:r>
          </a:p>
          <a:p>
            <a:pPr>
              <a:spcAft>
                <a:spcPts val="450"/>
              </a:spcAft>
            </a:pPr>
            <a:endParaRPr lang="en-US" sz="1050"/>
          </a:p>
          <a:p>
            <a:pPr marL="133350" indent="-133350">
              <a:spcAft>
                <a:spcPts val="450"/>
              </a:spcAft>
              <a:buFont typeface="Arial" panose="020B0604020202020204" pitchFamily="34" charset="0"/>
              <a:buChar char="•"/>
            </a:pPr>
            <a:r>
              <a:rPr lang="en-US" sz="1050"/>
              <a:t>Nice to have – user can change sorting by clicking on column headers</a:t>
            </a:r>
          </a:p>
          <a:p>
            <a:pPr marL="296466" lvl="1" indent="-122635">
              <a:spcAft>
                <a:spcPts val="450"/>
              </a:spcAft>
              <a:buFont typeface="Arial" panose="020B0604020202020204" pitchFamily="34" charset="0"/>
              <a:buChar char="•"/>
            </a:pPr>
            <a:r>
              <a:rPr lang="en-GB" sz="1050"/>
              <a:t>Clicking on a column header sorts the list by that column ascending</a:t>
            </a:r>
          </a:p>
          <a:p>
            <a:pPr marL="296466" lvl="1" indent="-122635">
              <a:spcAft>
                <a:spcPts val="450"/>
              </a:spcAft>
              <a:buFont typeface="Arial" panose="020B0604020202020204" pitchFamily="34" charset="0"/>
              <a:buChar char="•"/>
            </a:pPr>
            <a:r>
              <a:rPr lang="en-GB" sz="1050"/>
              <a:t>Clicking again on the same column header toggles the type sorting - ascending vs. descending</a:t>
            </a:r>
            <a:endParaRPr lang="en-US" sz="1050"/>
          </a:p>
        </p:txBody>
      </p:sp>
      <p:pic>
        <p:nvPicPr>
          <p:cNvPr id="19" name="Picture 18"/>
          <p:cNvPicPr>
            <a:picLocks noChangeAspect="1"/>
          </p:cNvPicPr>
          <p:nvPr/>
        </p:nvPicPr>
        <p:blipFill>
          <a:blip r:embed="rId5"/>
          <a:stretch>
            <a:fillRect/>
          </a:stretch>
        </p:blipFill>
        <p:spPr>
          <a:xfrm>
            <a:off x="3180867" y="1409457"/>
            <a:ext cx="121444" cy="157163"/>
          </a:xfrm>
          <a:prstGeom prst="rect">
            <a:avLst/>
          </a:prstGeom>
        </p:spPr>
      </p:pic>
      <p:sp>
        <p:nvSpPr>
          <p:cNvPr id="20" name="Rounded Rectangle 19"/>
          <p:cNvSpPr/>
          <p:nvPr/>
        </p:nvSpPr>
        <p:spPr bwMode="auto">
          <a:xfrm>
            <a:off x="3176930" y="1412618"/>
            <a:ext cx="131856" cy="161925"/>
          </a:xfrm>
          <a:prstGeom prst="roundRect">
            <a:avLst/>
          </a:prstGeom>
          <a:no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27000" tIns="27000" rIns="27000" bIns="27000" numCol="1" rtlCol="0" anchor="ctr" anchorCtr="0" compatLnSpc="1">
            <a:prstTxWarp prst="textNoShape">
              <a:avLst/>
            </a:prstTxWarp>
          </a:bodyPr>
          <a:lstStyle/>
          <a:p>
            <a:pPr algn="ctr" defTabSz="746522" eaLnBrk="0" fontAlgn="base" hangingPunct="0">
              <a:spcBef>
                <a:spcPct val="0"/>
              </a:spcBef>
              <a:spcAft>
                <a:spcPct val="0"/>
              </a:spcAft>
            </a:pPr>
            <a:endParaRPr lang="en-US" sz="90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F642B76-7491-425E-9C9B-245A214FDBDE}"/>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Tree>
    <p:extLst>
      <p:ext uri="{BB962C8B-B14F-4D97-AF65-F5344CB8AC3E}">
        <p14:creationId xmlns:p14="http://schemas.microsoft.com/office/powerpoint/2010/main" val="1124148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5C41D-38FC-5E29-0135-991CA34A73ED}"/>
              </a:ext>
            </a:extLst>
          </p:cNvPr>
          <p:cNvPicPr>
            <a:picLocks noChangeAspect="1"/>
          </p:cNvPicPr>
          <p:nvPr/>
        </p:nvPicPr>
        <p:blipFill rotWithShape="1">
          <a:blip r:embed="rId2"/>
          <a:srcRect l="-247" t="-1894" r="124" b="2273"/>
          <a:stretch/>
        </p:blipFill>
        <p:spPr>
          <a:xfrm>
            <a:off x="3688423" y="975878"/>
            <a:ext cx="5202581" cy="1682750"/>
          </a:xfrm>
          <a:prstGeom prst="rect">
            <a:avLst/>
          </a:prstGeom>
        </p:spPr>
      </p:pic>
      <p:sp>
        <p:nvSpPr>
          <p:cNvPr id="2" name="Title 1"/>
          <p:cNvSpPr>
            <a:spLocks noGrp="1"/>
          </p:cNvSpPr>
          <p:nvPr>
            <p:ph type="title"/>
          </p:nvPr>
        </p:nvSpPr>
        <p:spPr/>
        <p:txBody>
          <a:bodyPr/>
          <a:lstStyle/>
          <a:p>
            <a:r>
              <a:rPr lang="en-US"/>
              <a:t>Order Review - Detail</a:t>
            </a:r>
          </a:p>
        </p:txBody>
      </p:sp>
      <p:sp>
        <p:nvSpPr>
          <p:cNvPr id="35"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29" name="Line Callout 1 28"/>
          <p:cNvSpPr/>
          <p:nvPr/>
        </p:nvSpPr>
        <p:spPr bwMode="auto">
          <a:xfrm>
            <a:off x="414000" y="3703201"/>
            <a:ext cx="2100786" cy="184705"/>
          </a:xfrm>
          <a:prstGeom prst="borderCallout1">
            <a:avLst>
              <a:gd name="adj1" fmla="val 50634"/>
              <a:gd name="adj2" fmla="val 100363"/>
              <a:gd name="adj3" fmla="val 44314"/>
              <a:gd name="adj4" fmla="val 15960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900" b="1"/>
              <a:t>Order Detail</a:t>
            </a: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lang="en-US" sz="900" b="1">
              <a:solidFill>
                <a:schemeClr val="accent4"/>
              </a:solidFill>
            </a:endParaRPr>
          </a:p>
        </p:txBody>
      </p:sp>
      <p:sp>
        <p:nvSpPr>
          <p:cNvPr id="34" name="Right Bracket 33"/>
          <p:cNvSpPr/>
          <p:nvPr/>
        </p:nvSpPr>
        <p:spPr bwMode="auto">
          <a:xfrm flipH="1">
            <a:off x="3773295" y="2870807"/>
            <a:ext cx="73996" cy="1521554"/>
          </a:xfrm>
          <a:prstGeom prst="rightBracket">
            <a:avLst/>
          </a:pr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pic>
        <p:nvPicPr>
          <p:cNvPr id="19" name="Picture 18">
            <a:extLst>
              <a:ext uri="{FF2B5EF4-FFF2-40B4-BE49-F238E27FC236}">
                <a16:creationId xmlns:a16="http://schemas.microsoft.com/office/drawing/2014/main" id="{917C7ACB-DB9F-4A37-8245-A06FD1B0ACDA}"/>
              </a:ext>
            </a:extLst>
          </p:cNvPr>
          <p:cNvPicPr>
            <a:picLocks noChangeAspect="1"/>
          </p:cNvPicPr>
          <p:nvPr/>
        </p:nvPicPr>
        <p:blipFill rotWithShape="1">
          <a:blip r:embed="rId3"/>
          <a:srcRect l="23601" t="14337" r="21772" b="62082"/>
          <a:stretch/>
        </p:blipFill>
        <p:spPr>
          <a:xfrm>
            <a:off x="4088275" y="417231"/>
            <a:ext cx="431870" cy="406550"/>
          </a:xfrm>
          <a:prstGeom prst="rect">
            <a:avLst/>
          </a:prstGeom>
        </p:spPr>
      </p:pic>
      <p:pic>
        <p:nvPicPr>
          <p:cNvPr id="20" name="Picture 19">
            <a:extLst>
              <a:ext uri="{FF2B5EF4-FFF2-40B4-BE49-F238E27FC236}">
                <a16:creationId xmlns:a16="http://schemas.microsoft.com/office/drawing/2014/main" id="{95E8A814-4EC9-440D-97F5-ABADDD1C47FE}"/>
              </a:ext>
            </a:extLst>
          </p:cNvPr>
          <p:cNvPicPr>
            <a:picLocks noChangeAspect="1"/>
          </p:cNvPicPr>
          <p:nvPr/>
        </p:nvPicPr>
        <p:blipFill rotWithShape="1">
          <a:blip r:embed="rId3"/>
          <a:srcRect l="22447" t="58977" r="22925" b="15391"/>
          <a:stretch/>
        </p:blipFill>
        <p:spPr>
          <a:xfrm>
            <a:off x="6044712" y="389327"/>
            <a:ext cx="431870" cy="441896"/>
          </a:xfrm>
          <a:prstGeom prst="rect">
            <a:avLst/>
          </a:prstGeom>
        </p:spPr>
      </p:pic>
      <p:pic>
        <p:nvPicPr>
          <p:cNvPr id="21" name="Picture 20">
            <a:extLst>
              <a:ext uri="{FF2B5EF4-FFF2-40B4-BE49-F238E27FC236}">
                <a16:creationId xmlns:a16="http://schemas.microsoft.com/office/drawing/2014/main" id="{2B9C934E-60C0-479A-8B8A-61043259E0E5}"/>
              </a:ext>
            </a:extLst>
          </p:cNvPr>
          <p:cNvPicPr>
            <a:picLocks noChangeAspect="1"/>
          </p:cNvPicPr>
          <p:nvPr/>
        </p:nvPicPr>
        <p:blipFill rotWithShape="1">
          <a:blip r:embed="rId4"/>
          <a:srcRect l="20615" t="23418" r="28297" b="26099"/>
          <a:stretch/>
        </p:blipFill>
        <p:spPr>
          <a:xfrm>
            <a:off x="7740235" y="431881"/>
            <a:ext cx="399020" cy="399106"/>
          </a:xfrm>
          <a:prstGeom prst="rect">
            <a:avLst/>
          </a:prstGeom>
        </p:spPr>
      </p:pic>
      <p:sp>
        <p:nvSpPr>
          <p:cNvPr id="22" name="Text Placeholder 3">
            <a:extLst>
              <a:ext uri="{FF2B5EF4-FFF2-40B4-BE49-F238E27FC236}">
                <a16:creationId xmlns:a16="http://schemas.microsoft.com/office/drawing/2014/main" id="{25598D7B-0379-4786-88DD-E2C030CFEE98}"/>
              </a:ext>
            </a:extLst>
          </p:cNvPr>
          <p:cNvSpPr>
            <a:spLocks noGrp="1"/>
          </p:cNvSpPr>
          <p:nvPr>
            <p:ph type="body" sz="quarter" idx="11"/>
          </p:nvPr>
        </p:nvSpPr>
        <p:spPr>
          <a:xfrm>
            <a:off x="7424508" y="146629"/>
            <a:ext cx="1130388" cy="291870"/>
          </a:xfrm>
        </p:spPr>
        <p:txBody>
          <a:bodyPr/>
          <a:lstStyle/>
          <a:p>
            <a:pPr algn="ctr"/>
            <a:r>
              <a:rPr lang="en-US" sz="700"/>
              <a:t>Confirmed Status: Orders have been shipped. </a:t>
            </a:r>
          </a:p>
        </p:txBody>
      </p:sp>
      <p:sp>
        <p:nvSpPr>
          <p:cNvPr id="24" name="TextBox 23">
            <a:extLst>
              <a:ext uri="{FF2B5EF4-FFF2-40B4-BE49-F238E27FC236}">
                <a16:creationId xmlns:a16="http://schemas.microsoft.com/office/drawing/2014/main" id="{2E7855BD-17D4-44B8-8D6E-C8539F24102B}"/>
              </a:ext>
            </a:extLst>
          </p:cNvPr>
          <p:cNvSpPr txBox="1"/>
          <p:nvPr/>
        </p:nvSpPr>
        <p:spPr>
          <a:xfrm>
            <a:off x="3473894" y="-2064"/>
            <a:ext cx="1700080" cy="461665"/>
          </a:xfrm>
          <a:prstGeom prst="rect">
            <a:avLst/>
          </a:prstGeom>
          <a:noFill/>
        </p:spPr>
        <p:txBody>
          <a:bodyPr wrap="square">
            <a:spAutoFit/>
          </a:bodyPr>
          <a:lstStyle/>
          <a:p>
            <a:pPr algn="ctr"/>
            <a:r>
              <a:rPr lang="en-US" sz="800"/>
              <a:t>Created Status: Orders have been inputted into the TOP Portal. These orders can still be updated.  </a:t>
            </a:r>
          </a:p>
        </p:txBody>
      </p:sp>
      <p:sp>
        <p:nvSpPr>
          <p:cNvPr id="36" name="TextBox 35">
            <a:extLst>
              <a:ext uri="{FF2B5EF4-FFF2-40B4-BE49-F238E27FC236}">
                <a16:creationId xmlns:a16="http://schemas.microsoft.com/office/drawing/2014/main" id="{97135521-96A9-4784-B61B-496D7C276B0C}"/>
              </a:ext>
            </a:extLst>
          </p:cNvPr>
          <p:cNvSpPr txBox="1"/>
          <p:nvPr/>
        </p:nvSpPr>
        <p:spPr>
          <a:xfrm>
            <a:off x="5589615" y="56712"/>
            <a:ext cx="1434015" cy="415498"/>
          </a:xfrm>
          <a:prstGeom prst="rect">
            <a:avLst/>
          </a:prstGeom>
          <a:noFill/>
        </p:spPr>
        <p:txBody>
          <a:bodyPr wrap="square">
            <a:spAutoFit/>
          </a:bodyPr>
          <a:lstStyle/>
          <a:p>
            <a:pPr algn="ctr"/>
            <a:r>
              <a:rPr lang="en-US" sz="700"/>
              <a:t>Planned Status: Orders have been planned in OTM. Orders cannot be updated. </a:t>
            </a:r>
          </a:p>
        </p:txBody>
      </p:sp>
      <p:cxnSp>
        <p:nvCxnSpPr>
          <p:cNvPr id="6" name="Straight Arrow Connector 5">
            <a:extLst>
              <a:ext uri="{FF2B5EF4-FFF2-40B4-BE49-F238E27FC236}">
                <a16:creationId xmlns:a16="http://schemas.microsoft.com/office/drawing/2014/main" id="{48F49490-9676-406D-9AB3-2ED46C6E9A5A}"/>
              </a:ext>
            </a:extLst>
          </p:cNvPr>
          <p:cNvCxnSpPr>
            <a:cxnSpLocks/>
            <a:endCxn id="2" idx="2"/>
          </p:cNvCxnSpPr>
          <p:nvPr/>
        </p:nvCxnSpPr>
        <p:spPr bwMode="auto">
          <a:xfrm flipH="1" flipV="1">
            <a:off x="4572000" y="806450"/>
            <a:ext cx="1848572" cy="707869"/>
          </a:xfrm>
          <a:prstGeom prst="straightConnector1">
            <a:avLst/>
          </a:prstGeom>
          <a:solidFill>
            <a:schemeClr val="bg1"/>
          </a:solidFill>
          <a:ln w="12700" cap="flat" cmpd="sng" algn="ctr">
            <a:solidFill>
              <a:schemeClr val="accent4"/>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92C80B2-46FA-4579-9338-4D72C0129FA2}"/>
              </a:ext>
            </a:extLst>
          </p:cNvPr>
          <p:cNvCxnSpPr>
            <a:cxnSpLocks/>
            <a:endCxn id="20" idx="2"/>
          </p:cNvCxnSpPr>
          <p:nvPr/>
        </p:nvCxnSpPr>
        <p:spPr bwMode="auto">
          <a:xfrm flipH="1" flipV="1">
            <a:off x="6260647" y="831223"/>
            <a:ext cx="1063947" cy="683096"/>
          </a:xfrm>
          <a:prstGeom prst="straightConnector1">
            <a:avLst/>
          </a:prstGeom>
          <a:solidFill>
            <a:schemeClr val="bg1"/>
          </a:solidFill>
          <a:ln w="12700" cap="flat" cmpd="sng" algn="ctr">
            <a:solidFill>
              <a:schemeClr val="accent4"/>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55FBE17F-1442-484A-8469-AB879DFEA86B}"/>
              </a:ext>
            </a:extLst>
          </p:cNvPr>
          <p:cNvCxnSpPr>
            <a:cxnSpLocks/>
            <a:endCxn id="21" idx="2"/>
          </p:cNvCxnSpPr>
          <p:nvPr/>
        </p:nvCxnSpPr>
        <p:spPr bwMode="auto">
          <a:xfrm flipH="1" flipV="1">
            <a:off x="7939745" y="830987"/>
            <a:ext cx="675005" cy="747427"/>
          </a:xfrm>
          <a:prstGeom prst="straightConnector1">
            <a:avLst/>
          </a:prstGeom>
          <a:solidFill>
            <a:schemeClr val="bg1"/>
          </a:solidFill>
          <a:ln w="12700" cap="flat" cmpd="sng" algn="ctr">
            <a:solidFill>
              <a:schemeClr val="accent4"/>
            </a:solidFill>
            <a:prstDash val="solid"/>
            <a:round/>
            <a:headEnd type="none" w="med" len="med"/>
            <a:tailEnd type="triangle"/>
          </a:ln>
          <a:effectLst/>
        </p:spPr>
      </p:cxnSp>
      <p:sp>
        <p:nvSpPr>
          <p:cNvPr id="40" name="Rounded Rectangular Callout 7">
            <a:extLst>
              <a:ext uri="{FF2B5EF4-FFF2-40B4-BE49-F238E27FC236}">
                <a16:creationId xmlns:a16="http://schemas.microsoft.com/office/drawing/2014/main" id="{94B873AB-E919-4EF3-A569-D2E9C3D44AE0}"/>
              </a:ext>
            </a:extLst>
          </p:cNvPr>
          <p:cNvSpPr/>
          <p:nvPr/>
        </p:nvSpPr>
        <p:spPr bwMode="auto">
          <a:xfrm>
            <a:off x="785036" y="1635426"/>
            <a:ext cx="2078182" cy="634697"/>
          </a:xfrm>
          <a:prstGeom prst="wedgeRoundRectCallout">
            <a:avLst>
              <a:gd name="adj1" fmla="val 102890"/>
              <a:gd name="adj2" fmla="val 45279"/>
              <a:gd name="adj3" fmla="val 16667"/>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endParaRPr>
          </a:p>
        </p:txBody>
      </p:sp>
      <p:sp>
        <p:nvSpPr>
          <p:cNvPr id="41" name="TextBox 40">
            <a:extLst>
              <a:ext uri="{FF2B5EF4-FFF2-40B4-BE49-F238E27FC236}">
                <a16:creationId xmlns:a16="http://schemas.microsoft.com/office/drawing/2014/main" id="{CFA2EAED-CAAF-4E83-BCAA-CFE2D9CD31E9}"/>
              </a:ext>
            </a:extLst>
          </p:cNvPr>
          <p:cNvSpPr txBox="1"/>
          <p:nvPr/>
        </p:nvSpPr>
        <p:spPr>
          <a:xfrm>
            <a:off x="726074" y="977412"/>
            <a:ext cx="2137144" cy="577081"/>
          </a:xfrm>
          <a:prstGeom prst="rect">
            <a:avLst/>
          </a:prstGeom>
          <a:noFill/>
        </p:spPr>
        <p:txBody>
          <a:bodyPr wrap="square">
            <a:spAutoFit/>
          </a:bodyPr>
          <a:lstStyle/>
          <a:p>
            <a:pPr marL="0" marR="0" indent="0" algn="ctr" defTabSz="995363" rtl="0" eaLnBrk="0" fontAlgn="base" latinLnBrk="0" hangingPunct="0">
              <a:lnSpc>
                <a:spcPct val="100000"/>
              </a:lnSpc>
              <a:spcBef>
                <a:spcPct val="0"/>
              </a:spcBef>
              <a:spcAft>
                <a:spcPct val="0"/>
              </a:spcAft>
              <a:buClrTx/>
              <a:buSzTx/>
              <a:buFontTx/>
              <a:buNone/>
              <a:tabLst/>
            </a:pPr>
            <a:r>
              <a:rPr lang="en-US" sz="1050" b="1"/>
              <a:t>Shipment Detail: </a:t>
            </a:r>
            <a:r>
              <a:rPr lang="en-US" sz="1050"/>
              <a:t>Once shipment is planned, the Shipment ID and Carrier will populate here.</a:t>
            </a:r>
          </a:p>
        </p:txBody>
      </p:sp>
      <p:sp>
        <p:nvSpPr>
          <p:cNvPr id="43" name="TextBox 42">
            <a:extLst>
              <a:ext uri="{FF2B5EF4-FFF2-40B4-BE49-F238E27FC236}">
                <a16:creationId xmlns:a16="http://schemas.microsoft.com/office/drawing/2014/main" id="{F0C342B7-5D30-4A28-A918-7C8A77C9A07B}"/>
              </a:ext>
            </a:extLst>
          </p:cNvPr>
          <p:cNvSpPr txBox="1"/>
          <p:nvPr/>
        </p:nvSpPr>
        <p:spPr>
          <a:xfrm>
            <a:off x="228786" y="2319895"/>
            <a:ext cx="3339066" cy="861774"/>
          </a:xfrm>
          <a:prstGeom prst="rect">
            <a:avLst/>
          </a:prstGeom>
          <a:noFill/>
        </p:spPr>
        <p:txBody>
          <a:bodyPr wrap="square">
            <a:spAutoFit/>
          </a:bodyPr>
          <a:lstStyle/>
          <a:p>
            <a:pPr marL="0" marR="0" indent="0" algn="l" defTabSz="995363" rtl="0" eaLnBrk="0" fontAlgn="base" latinLnBrk="0" hangingPunct="0">
              <a:lnSpc>
                <a:spcPct val="100000"/>
              </a:lnSpc>
              <a:spcBef>
                <a:spcPct val="0"/>
              </a:spcBef>
              <a:spcAft>
                <a:spcPct val="0"/>
              </a:spcAft>
              <a:buClrTx/>
              <a:buSzTx/>
              <a:buFontTx/>
              <a:buNone/>
              <a:tabLst/>
            </a:pPr>
            <a:r>
              <a:rPr lang="en-US" sz="1000"/>
              <a:t>Once orders are planned and confirmed by carriers through DHL Transportation Management Systems, the Carrier SCAC and Shipment ID # (SID#)  will populate under the shipment</a:t>
            </a:r>
          </a:p>
          <a:p>
            <a:pPr marL="0" marR="0" indent="0" algn="l" defTabSz="995363"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a:ln>
                <a:noFill/>
              </a:ln>
              <a:effectLst/>
            </a:endParaRPr>
          </a:p>
        </p:txBody>
      </p:sp>
      <p:sp>
        <p:nvSpPr>
          <p:cNvPr id="44" name="Rectangle 43">
            <a:extLst>
              <a:ext uri="{FF2B5EF4-FFF2-40B4-BE49-F238E27FC236}">
                <a16:creationId xmlns:a16="http://schemas.microsoft.com/office/drawing/2014/main" id="{7F10FAED-19BE-4095-A12C-D2B838E127A5}"/>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pic>
        <p:nvPicPr>
          <p:cNvPr id="7" name="Picture 6">
            <a:extLst>
              <a:ext uri="{FF2B5EF4-FFF2-40B4-BE49-F238E27FC236}">
                <a16:creationId xmlns:a16="http://schemas.microsoft.com/office/drawing/2014/main" id="{B803DE72-8BA7-21A9-6B6B-942D310AC3B9}"/>
              </a:ext>
            </a:extLst>
          </p:cNvPr>
          <p:cNvPicPr>
            <a:picLocks noChangeAspect="1"/>
          </p:cNvPicPr>
          <p:nvPr/>
        </p:nvPicPr>
        <p:blipFill>
          <a:blip r:embed="rId5"/>
          <a:stretch>
            <a:fillRect/>
          </a:stretch>
        </p:blipFill>
        <p:spPr>
          <a:xfrm>
            <a:off x="1092592" y="1658206"/>
            <a:ext cx="1404350" cy="607033"/>
          </a:xfrm>
          <a:prstGeom prst="rect">
            <a:avLst/>
          </a:prstGeom>
        </p:spPr>
      </p:pic>
      <p:pic>
        <p:nvPicPr>
          <p:cNvPr id="8" name="Picture 7">
            <a:extLst>
              <a:ext uri="{FF2B5EF4-FFF2-40B4-BE49-F238E27FC236}">
                <a16:creationId xmlns:a16="http://schemas.microsoft.com/office/drawing/2014/main" id="{03128469-EE7B-D86E-C506-546977EE32BD}"/>
              </a:ext>
            </a:extLst>
          </p:cNvPr>
          <p:cNvPicPr>
            <a:picLocks noChangeAspect="1"/>
          </p:cNvPicPr>
          <p:nvPr/>
        </p:nvPicPr>
        <p:blipFill>
          <a:blip r:embed="rId6"/>
          <a:stretch>
            <a:fillRect/>
          </a:stretch>
        </p:blipFill>
        <p:spPr>
          <a:xfrm>
            <a:off x="3842535" y="2850524"/>
            <a:ext cx="4708131" cy="598295"/>
          </a:xfrm>
          <a:prstGeom prst="rect">
            <a:avLst/>
          </a:prstGeom>
        </p:spPr>
      </p:pic>
      <p:pic>
        <p:nvPicPr>
          <p:cNvPr id="9" name="Picture 8">
            <a:extLst>
              <a:ext uri="{FF2B5EF4-FFF2-40B4-BE49-F238E27FC236}">
                <a16:creationId xmlns:a16="http://schemas.microsoft.com/office/drawing/2014/main" id="{788CD8DF-0AAF-6F47-2CB7-6BD6BF9A5B67}"/>
              </a:ext>
            </a:extLst>
          </p:cNvPr>
          <p:cNvPicPr>
            <a:picLocks noChangeAspect="1"/>
          </p:cNvPicPr>
          <p:nvPr/>
        </p:nvPicPr>
        <p:blipFill>
          <a:blip r:embed="rId7"/>
          <a:stretch>
            <a:fillRect/>
          </a:stretch>
        </p:blipFill>
        <p:spPr>
          <a:xfrm>
            <a:off x="3842535" y="3449102"/>
            <a:ext cx="4708132" cy="544138"/>
          </a:xfrm>
          <a:prstGeom prst="rect">
            <a:avLst/>
          </a:prstGeom>
        </p:spPr>
      </p:pic>
      <p:pic>
        <p:nvPicPr>
          <p:cNvPr id="10" name="Picture 9">
            <a:extLst>
              <a:ext uri="{FF2B5EF4-FFF2-40B4-BE49-F238E27FC236}">
                <a16:creationId xmlns:a16="http://schemas.microsoft.com/office/drawing/2014/main" id="{67C2D4B4-180B-99E3-F491-E0534B7A2D0B}"/>
              </a:ext>
            </a:extLst>
          </p:cNvPr>
          <p:cNvPicPr>
            <a:picLocks noChangeAspect="1"/>
          </p:cNvPicPr>
          <p:nvPr/>
        </p:nvPicPr>
        <p:blipFill>
          <a:blip r:embed="rId8"/>
          <a:stretch>
            <a:fillRect/>
          </a:stretch>
        </p:blipFill>
        <p:spPr>
          <a:xfrm>
            <a:off x="3842535" y="3959930"/>
            <a:ext cx="4708132" cy="415050"/>
          </a:xfrm>
          <a:prstGeom prst="rect">
            <a:avLst/>
          </a:prstGeom>
        </p:spPr>
      </p:pic>
    </p:spTree>
    <p:extLst>
      <p:ext uri="{BB962C8B-B14F-4D97-AF65-F5344CB8AC3E}">
        <p14:creationId xmlns:p14="http://schemas.microsoft.com/office/powerpoint/2010/main" val="3395544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5455" y="368616"/>
            <a:ext cx="4933800" cy="493950"/>
          </a:xfrm>
        </p:spPr>
        <p:txBody>
          <a:bodyPr vert="horz" anchor="ctr"/>
          <a:lstStyle/>
          <a:p>
            <a:r>
              <a:rPr lang="de-DE" dirty="0">
                <a:latin typeface="+mn-lt"/>
              </a:rPr>
              <a:t>Enhancements (cont.)</a:t>
            </a:r>
          </a:p>
        </p:txBody>
      </p:sp>
      <p:sp>
        <p:nvSpPr>
          <p:cNvPr id="4" name="Slide Number Placeholder 3">
            <a:extLst>
              <a:ext uri="{FF2B5EF4-FFF2-40B4-BE49-F238E27FC236}">
                <a16:creationId xmlns:a16="http://schemas.microsoft.com/office/drawing/2014/main" id="{639489DB-4CD0-4BAD-A2A5-816B29B79143}"/>
              </a:ext>
            </a:extLst>
          </p:cNvPr>
          <p:cNvSpPr>
            <a:spLocks noGrp="1"/>
          </p:cNvSpPr>
          <p:nvPr>
            <p:ph type="sldNum" sz="quarter" idx="11"/>
          </p:nvPr>
        </p:nvSpPr>
        <p:spPr>
          <a:xfrm>
            <a:off x="6276760" y="3459917"/>
            <a:ext cx="273103" cy="138499"/>
          </a:xfrm>
        </p:spPr>
        <p:txBody>
          <a:bodyPr/>
          <a:lstStyle/>
          <a:p>
            <a:pPr defTabSz="685783">
              <a:defRPr/>
            </a:pPr>
            <a:fld id="{C2245BC1-4D7B-4ED3-8F01-840FA35126C6}" type="slidenum">
              <a:rPr lang="en-US" sz="900">
                <a:solidFill>
                  <a:prstClr val="black"/>
                </a:solidFill>
                <a:latin typeface="Delivery"/>
              </a:rPr>
              <a:pPr defTabSz="685783">
                <a:defRPr/>
              </a:pPr>
              <a:t>22</a:t>
            </a:fld>
            <a:endParaRPr lang="en-US" sz="900">
              <a:solidFill>
                <a:prstClr val="black"/>
              </a:solidFill>
              <a:latin typeface="Delivery"/>
            </a:endParaRPr>
          </a:p>
        </p:txBody>
      </p:sp>
      <p:sp>
        <p:nvSpPr>
          <p:cNvPr id="109" name="TextBox 108">
            <a:extLst>
              <a:ext uri="{FF2B5EF4-FFF2-40B4-BE49-F238E27FC236}">
                <a16:creationId xmlns:a16="http://schemas.microsoft.com/office/drawing/2014/main" id="{9613966F-38D2-5F88-9274-54F5AEB08E4E}"/>
              </a:ext>
            </a:extLst>
          </p:cNvPr>
          <p:cNvSpPr txBox="1"/>
          <p:nvPr/>
        </p:nvSpPr>
        <p:spPr>
          <a:xfrm>
            <a:off x="9159498" y="4549758"/>
            <a:ext cx="0" cy="0"/>
          </a:xfrm>
          <a:prstGeom prst="rect">
            <a:avLst/>
          </a:prstGeom>
          <a:noFill/>
        </p:spPr>
        <p:txBody>
          <a:bodyPr wrap="none" lIns="0" tIns="0" rIns="0" bIns="0" rtlCol="0">
            <a:noAutofit/>
          </a:bodyPr>
          <a:lstStyle/>
          <a:p>
            <a:pPr defTabSz="685783">
              <a:lnSpc>
                <a:spcPct val="110000"/>
              </a:lnSpc>
              <a:spcAft>
                <a:spcPts val="500"/>
              </a:spcAft>
              <a:defRPr/>
            </a:pPr>
            <a:endParaRPr lang="en-GB" sz="1200" err="1">
              <a:solidFill>
                <a:prstClr val="black"/>
              </a:solidFill>
              <a:latin typeface="Delivery"/>
            </a:endParaRPr>
          </a:p>
        </p:txBody>
      </p:sp>
      <p:sp>
        <p:nvSpPr>
          <p:cNvPr id="2" name="Titel 2">
            <a:extLst>
              <a:ext uri="{FF2B5EF4-FFF2-40B4-BE49-F238E27FC236}">
                <a16:creationId xmlns:a16="http://schemas.microsoft.com/office/drawing/2014/main" id="{DEEF9944-4407-5360-6032-8C2E4F29E633}"/>
              </a:ext>
            </a:extLst>
          </p:cNvPr>
          <p:cNvSpPr txBox="1">
            <a:spLocks/>
          </p:cNvSpPr>
          <p:nvPr/>
        </p:nvSpPr>
        <p:spPr>
          <a:xfrm>
            <a:off x="185455" y="875155"/>
            <a:ext cx="4933800" cy="49395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1050" dirty="0">
                <a:solidFill>
                  <a:srgbClr val="D40511"/>
                </a:solidFill>
                <a:latin typeface="Delivery"/>
              </a:rPr>
              <a:t>BOL Download </a:t>
            </a:r>
          </a:p>
          <a:p>
            <a:pPr defTabSz="685783">
              <a:defRPr/>
            </a:pPr>
            <a:endParaRPr lang="de-DE" sz="1050" dirty="0">
              <a:solidFill>
                <a:srgbClr val="D40511"/>
              </a:solidFill>
              <a:latin typeface="Delivery"/>
            </a:endParaRPr>
          </a:p>
        </p:txBody>
      </p:sp>
      <p:sp>
        <p:nvSpPr>
          <p:cNvPr id="5" name="Titel 2">
            <a:extLst>
              <a:ext uri="{FF2B5EF4-FFF2-40B4-BE49-F238E27FC236}">
                <a16:creationId xmlns:a16="http://schemas.microsoft.com/office/drawing/2014/main" id="{44ADFBD7-FAAA-BC6F-024B-A29F1D2836F0}"/>
              </a:ext>
            </a:extLst>
          </p:cNvPr>
          <p:cNvSpPr txBox="1">
            <a:spLocks/>
          </p:cNvSpPr>
          <p:nvPr/>
        </p:nvSpPr>
        <p:spPr>
          <a:xfrm>
            <a:off x="185454" y="1369105"/>
            <a:ext cx="6392899" cy="1165506"/>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900" dirty="0">
                <a:solidFill>
                  <a:prstClr val="black"/>
                </a:solidFill>
                <a:latin typeface="Delivery"/>
              </a:rPr>
              <a:t>-Once your shipment is planned, and carrier has been assigned, you will have the ability to generate a copy of the BOL to hand to the driver</a:t>
            </a:r>
          </a:p>
          <a:p>
            <a:pPr defTabSz="685783">
              <a:defRPr/>
            </a:pPr>
            <a:endParaRPr lang="de-DE" sz="900" dirty="0">
              <a:solidFill>
                <a:prstClr val="black"/>
              </a:solidFill>
              <a:latin typeface="Delivery"/>
            </a:endParaRPr>
          </a:p>
          <a:p>
            <a:pPr defTabSz="685783">
              <a:defRPr/>
            </a:pPr>
            <a:r>
              <a:rPr lang="de-DE" sz="900" dirty="0">
                <a:solidFill>
                  <a:prstClr val="black"/>
                </a:solidFill>
                <a:latin typeface="Delivery"/>
              </a:rPr>
              <a:t>-Please note, this is only for Domestic US LTL and Truckload shipments. For international air and ocean, you will continue to utilize the HBLs &amp; AWBs provided by the forwarder as you do today. If you attempt to download the document for an air or ocean shipment, it will be a blank documents</a:t>
            </a:r>
          </a:p>
          <a:p>
            <a:pPr defTabSz="685783">
              <a:defRPr/>
            </a:pPr>
            <a:endParaRPr lang="de-DE" sz="900" dirty="0">
              <a:solidFill>
                <a:prstClr val="black"/>
              </a:solidFill>
              <a:latin typeface="Delivery"/>
            </a:endParaRPr>
          </a:p>
          <a:p>
            <a:pPr defTabSz="685783">
              <a:defRPr/>
            </a:pPr>
            <a:r>
              <a:rPr lang="de-DE" sz="900" dirty="0">
                <a:solidFill>
                  <a:prstClr val="black"/>
                </a:solidFill>
                <a:latin typeface="Delivery"/>
              </a:rPr>
              <a:t>-To download the BOL, you have 2 options. Note: the status of the shipment must be Confirmed (green icon)</a:t>
            </a:r>
          </a:p>
          <a:p>
            <a:pPr defTabSz="685783">
              <a:defRPr/>
            </a:pPr>
            <a:endParaRPr lang="de-DE" sz="900" dirty="0">
              <a:solidFill>
                <a:prstClr val="black"/>
              </a:solidFill>
              <a:latin typeface="Delivery"/>
            </a:endParaRPr>
          </a:p>
          <a:p>
            <a:pPr defTabSz="685783">
              <a:defRPr/>
            </a:pPr>
            <a:endParaRPr lang="de-DE" sz="1050" dirty="0">
              <a:solidFill>
                <a:srgbClr val="D40511"/>
              </a:solidFill>
              <a:latin typeface="Delivery"/>
            </a:endParaRPr>
          </a:p>
        </p:txBody>
      </p:sp>
      <p:pic>
        <p:nvPicPr>
          <p:cNvPr id="3075" name="Picture 3">
            <a:extLst>
              <a:ext uri="{FF2B5EF4-FFF2-40B4-BE49-F238E27FC236}">
                <a16:creationId xmlns:a16="http://schemas.microsoft.com/office/drawing/2014/main" id="{5F3BE3A5-DC08-20F5-789D-73259A1C6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55" y="2571750"/>
            <a:ext cx="5993404" cy="86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a:extLst>
              <a:ext uri="{FF2B5EF4-FFF2-40B4-BE49-F238E27FC236}">
                <a16:creationId xmlns:a16="http://schemas.microsoft.com/office/drawing/2014/main" id="{70724DE8-7308-FABB-E8CB-64C4FF48B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55" y="3619372"/>
            <a:ext cx="5993404" cy="135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14C9466-E28C-3398-D85A-325E691CC2CF}"/>
              </a:ext>
            </a:extLst>
          </p:cNvPr>
          <p:cNvSpPr txBox="1"/>
          <p:nvPr/>
        </p:nvSpPr>
        <p:spPr>
          <a:xfrm>
            <a:off x="5769938" y="2819111"/>
            <a:ext cx="3050063" cy="507831"/>
          </a:xfrm>
          <a:prstGeom prst="rect">
            <a:avLst/>
          </a:prstGeom>
          <a:noFill/>
        </p:spPr>
        <p:txBody>
          <a:bodyPr wrap="square">
            <a:spAutoFit/>
          </a:bodyPr>
          <a:lstStyle/>
          <a:p>
            <a:pPr marL="857250" lvl="2" indent="-171450" defTabSz="685800">
              <a:buFont typeface="+mj-lt"/>
              <a:buAutoNum type="romanLcPeriod"/>
              <a:defRPr/>
            </a:pPr>
            <a:r>
              <a:rPr lang="en-US" sz="900" b="1" dirty="0">
                <a:solidFill>
                  <a:prstClr val="black"/>
                </a:solidFill>
                <a:latin typeface="Aptos" panose="020B0004020202020204" pitchFamily="34" charset="0"/>
                <a:ea typeface="Aptos" panose="020B0004020202020204" pitchFamily="34" charset="0"/>
                <a:cs typeface="Aptos" panose="020B0004020202020204" pitchFamily="34" charset="0"/>
              </a:rPr>
              <a:t>In your Order Listing Screen, you can find your TOP number and select the BOL download doc</a:t>
            </a:r>
          </a:p>
        </p:txBody>
      </p:sp>
      <p:sp>
        <p:nvSpPr>
          <p:cNvPr id="9" name="TextBox 8">
            <a:extLst>
              <a:ext uri="{FF2B5EF4-FFF2-40B4-BE49-F238E27FC236}">
                <a16:creationId xmlns:a16="http://schemas.microsoft.com/office/drawing/2014/main" id="{59D658DF-66AE-DB40-0F1A-7C145CC21D86}"/>
              </a:ext>
            </a:extLst>
          </p:cNvPr>
          <p:cNvSpPr txBox="1"/>
          <p:nvPr/>
        </p:nvSpPr>
        <p:spPr>
          <a:xfrm>
            <a:off x="5856496" y="4001809"/>
            <a:ext cx="3050063" cy="507831"/>
          </a:xfrm>
          <a:prstGeom prst="rect">
            <a:avLst/>
          </a:prstGeom>
          <a:noFill/>
        </p:spPr>
        <p:txBody>
          <a:bodyPr wrap="square">
            <a:spAutoFit/>
          </a:bodyPr>
          <a:lstStyle/>
          <a:p>
            <a:pPr marL="685800" lvl="2" defTabSz="685800">
              <a:defRPr/>
            </a:pPr>
            <a:r>
              <a:rPr lang="en-US" sz="900" dirty="0">
                <a:solidFill>
                  <a:prstClr val="black"/>
                </a:solidFill>
                <a:latin typeface="Aptos" panose="020B0004020202020204" pitchFamily="34" charset="0"/>
                <a:ea typeface="Aptos" panose="020B0004020202020204" pitchFamily="34" charset="0"/>
                <a:cs typeface="Aptos" panose="020B0004020202020204" pitchFamily="34" charset="0"/>
              </a:rPr>
              <a:t>ii.   </a:t>
            </a:r>
            <a:r>
              <a:rPr lang="en-US" sz="900" b="1" dirty="0">
                <a:solidFill>
                  <a:prstClr val="black"/>
                </a:solidFill>
                <a:latin typeface="Aptos" panose="020B0004020202020204" pitchFamily="34" charset="0"/>
                <a:ea typeface="Aptos" panose="020B0004020202020204" pitchFamily="34" charset="0"/>
                <a:cs typeface="Aptos" panose="020B0004020202020204" pitchFamily="34" charset="0"/>
              </a:rPr>
              <a:t>In the actual order details there is a button at the top that states ‘Download BOL’</a:t>
            </a:r>
          </a:p>
        </p:txBody>
      </p:sp>
    </p:spTree>
    <p:extLst>
      <p:ext uri="{BB962C8B-B14F-4D97-AF65-F5344CB8AC3E}">
        <p14:creationId xmlns:p14="http://schemas.microsoft.com/office/powerpoint/2010/main" val="45380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9714E-76CA-EE50-3AEB-7BEBA60C6C2B}"/>
              </a:ext>
            </a:extLst>
          </p:cNvPr>
          <p:cNvPicPr>
            <a:picLocks noChangeAspect="1"/>
          </p:cNvPicPr>
          <p:nvPr/>
        </p:nvPicPr>
        <p:blipFill>
          <a:blip r:embed="rId2"/>
          <a:stretch>
            <a:fillRect/>
          </a:stretch>
        </p:blipFill>
        <p:spPr>
          <a:xfrm>
            <a:off x="2089507" y="890318"/>
            <a:ext cx="3918306" cy="1275924"/>
          </a:xfrm>
          <a:prstGeom prst="rect">
            <a:avLst/>
          </a:prstGeom>
        </p:spPr>
      </p:pic>
      <p:sp>
        <p:nvSpPr>
          <p:cNvPr id="2" name="Title 1"/>
          <p:cNvSpPr>
            <a:spLocks noGrp="1"/>
          </p:cNvSpPr>
          <p:nvPr>
            <p:ph type="title"/>
          </p:nvPr>
        </p:nvSpPr>
        <p:spPr/>
        <p:txBody>
          <a:bodyPr/>
          <a:lstStyle/>
          <a:p>
            <a:r>
              <a:rPr lang="en-US"/>
              <a:t>Order Review - Detail</a:t>
            </a:r>
          </a:p>
        </p:txBody>
      </p:sp>
      <p:sp>
        <p:nvSpPr>
          <p:cNvPr id="35"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19" name="Line Callout 1 18"/>
          <p:cNvSpPr/>
          <p:nvPr/>
        </p:nvSpPr>
        <p:spPr bwMode="auto">
          <a:xfrm>
            <a:off x="6634843" y="947459"/>
            <a:ext cx="2182243" cy="554770"/>
          </a:xfrm>
          <a:prstGeom prst="borderCallout1">
            <a:avLst>
              <a:gd name="adj1" fmla="val 52069"/>
              <a:gd name="adj2" fmla="val -3"/>
              <a:gd name="adj3" fmla="val 30156"/>
              <a:gd name="adj4" fmla="val -2901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3)</a:t>
            </a:r>
            <a:r>
              <a:rPr lang="en-US" sz="800"/>
              <a:t> To finalize changes, click “Save”. You’ll be redirected to the Order Summary screen and receive a confirmation at the bottom of the screen:</a:t>
            </a:r>
          </a:p>
          <a:p>
            <a:pPr marL="0" marR="0" indent="0" algn="l" defTabSz="995363" rtl="0" eaLnBrk="0" fontAlgn="base" latinLnBrk="0" hangingPunct="0">
              <a:lnSpc>
                <a:spcPct val="100000"/>
              </a:lnSpc>
              <a:spcBef>
                <a:spcPct val="0"/>
              </a:spcBef>
              <a:spcAft>
                <a:spcPct val="0"/>
              </a:spcAft>
              <a:buClrTx/>
              <a:buSzTx/>
              <a:buFontTx/>
              <a:buNone/>
              <a:tabLst/>
            </a:pP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effectLst/>
            </a:endParaRPr>
          </a:p>
          <a:p>
            <a:pPr marL="0" marR="0" indent="0" algn="l" defTabSz="995363" rtl="0" eaLnBrk="0" fontAlgn="base" latinLnBrk="0" hangingPunct="0">
              <a:lnSpc>
                <a:spcPct val="100000"/>
              </a:lnSpc>
              <a:spcBef>
                <a:spcPct val="0"/>
              </a:spcBef>
              <a:spcAft>
                <a:spcPct val="0"/>
              </a:spcAft>
              <a:buClrTx/>
              <a:buSzTx/>
              <a:buFontTx/>
              <a:buNone/>
              <a:tabLst/>
            </a:pP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effectLst/>
            </a:endParaRPr>
          </a:p>
          <a:p>
            <a:pPr marL="0" marR="0" indent="0" algn="l" defTabSz="995363" rtl="0" eaLnBrk="0" fontAlgn="base" latinLnBrk="0" hangingPunct="0">
              <a:lnSpc>
                <a:spcPct val="100000"/>
              </a:lnSpc>
              <a:spcBef>
                <a:spcPct val="0"/>
              </a:spcBef>
              <a:spcAft>
                <a:spcPct val="0"/>
              </a:spcAft>
              <a:buClrTx/>
              <a:buSzTx/>
              <a:buFontTx/>
              <a:buNone/>
              <a:tabLst/>
            </a:pP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effectLst/>
            </a:endParaRPr>
          </a:p>
        </p:txBody>
      </p:sp>
      <p:sp>
        <p:nvSpPr>
          <p:cNvPr id="21" name="Line Callout 1 20"/>
          <p:cNvSpPr/>
          <p:nvPr/>
        </p:nvSpPr>
        <p:spPr bwMode="auto">
          <a:xfrm>
            <a:off x="414001" y="1268462"/>
            <a:ext cx="1302060" cy="643093"/>
          </a:xfrm>
          <a:prstGeom prst="borderCallout1">
            <a:avLst>
              <a:gd name="adj1" fmla="val 50634"/>
              <a:gd name="adj2" fmla="val 100363"/>
              <a:gd name="adj3" fmla="val 14956"/>
              <a:gd name="adj4" fmla="val 29325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1)</a:t>
            </a:r>
            <a:r>
              <a:rPr lang="en-US" sz="800"/>
              <a:t> Orders can only be edited when in </a:t>
            </a:r>
            <a:r>
              <a:rPr lang="en-US" sz="800" i="1"/>
              <a:t>Created</a:t>
            </a:r>
            <a:r>
              <a:rPr lang="en-US" sz="800"/>
              <a:t> status and no Shipment or Carrier Assignment</a:t>
            </a:r>
            <a:endParaRPr kumimoji="0" lang="en-US" sz="800" b="0" i="0" u="none" strike="noStrike" cap="none" normalizeH="0" baseline="0">
              <a:ln>
                <a:noFill/>
              </a:ln>
              <a:effectLst/>
            </a:endParaRPr>
          </a:p>
        </p:txBody>
      </p:sp>
      <p:cxnSp>
        <p:nvCxnSpPr>
          <p:cNvPr id="4" name="Straight Connector 3"/>
          <p:cNvCxnSpPr>
            <a:cxnSpLocks/>
            <a:stCxn id="21" idx="0"/>
          </p:cNvCxnSpPr>
          <p:nvPr/>
        </p:nvCxnSpPr>
        <p:spPr bwMode="auto">
          <a:xfrm>
            <a:off x="1716061" y="1590009"/>
            <a:ext cx="667910" cy="119764"/>
          </a:xfrm>
          <a:prstGeom prst="line">
            <a:avLst/>
          </a:prstGeom>
          <a:solidFill>
            <a:schemeClr val="bg1"/>
          </a:solidFill>
          <a:ln w="12700" cap="flat" cmpd="sng" algn="ctr">
            <a:solidFill>
              <a:schemeClr val="accent2"/>
            </a:solidFill>
            <a:prstDash val="solid"/>
            <a:round/>
            <a:headEnd type="none" w="med" len="med"/>
            <a:tailEnd type="none" w="med" len="med"/>
          </a:ln>
          <a:effectLst/>
        </p:spPr>
      </p:cxnSp>
      <p:pic>
        <p:nvPicPr>
          <p:cNvPr id="6" name="Picture 5"/>
          <p:cNvPicPr>
            <a:picLocks noChangeAspect="1"/>
          </p:cNvPicPr>
          <p:nvPr/>
        </p:nvPicPr>
        <p:blipFill>
          <a:blip r:embed="rId3"/>
          <a:stretch>
            <a:fillRect/>
          </a:stretch>
        </p:blipFill>
        <p:spPr>
          <a:xfrm>
            <a:off x="6788972" y="1544574"/>
            <a:ext cx="1941028" cy="425664"/>
          </a:xfrm>
          <a:prstGeom prst="rect">
            <a:avLst/>
          </a:prstGeom>
        </p:spPr>
      </p:pic>
      <p:sp>
        <p:nvSpPr>
          <p:cNvPr id="17" name="Rectangle 16">
            <a:extLst>
              <a:ext uri="{FF2B5EF4-FFF2-40B4-BE49-F238E27FC236}">
                <a16:creationId xmlns:a16="http://schemas.microsoft.com/office/drawing/2014/main" id="{B3B4F614-7EF5-4FF0-889E-6F8F03993411}"/>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18" name="Line Callout 1 19">
            <a:extLst>
              <a:ext uri="{FF2B5EF4-FFF2-40B4-BE49-F238E27FC236}">
                <a16:creationId xmlns:a16="http://schemas.microsoft.com/office/drawing/2014/main" id="{7BF30A18-711E-4C52-8335-9FC90123B67D}"/>
              </a:ext>
            </a:extLst>
          </p:cNvPr>
          <p:cNvSpPr/>
          <p:nvPr/>
        </p:nvSpPr>
        <p:spPr bwMode="auto">
          <a:xfrm>
            <a:off x="266899" y="2543549"/>
            <a:ext cx="2182242" cy="1753246"/>
          </a:xfrm>
          <a:prstGeom prst="borderCallout1">
            <a:avLst>
              <a:gd name="adj1" fmla="val 42659"/>
              <a:gd name="adj2" fmla="val 146710"/>
              <a:gd name="adj3" fmla="val 44772"/>
              <a:gd name="adj4" fmla="val 99999"/>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defTabSz="995363" rtl="0" eaLnBrk="0" fontAlgn="base" latinLnBrk="0" hangingPunct="0">
              <a:lnSpc>
                <a:spcPct val="100000"/>
              </a:lnSpc>
              <a:spcBef>
                <a:spcPct val="0"/>
              </a:spcBef>
              <a:spcAft>
                <a:spcPct val="0"/>
              </a:spcAft>
              <a:buClrTx/>
              <a:buSzTx/>
              <a:buFontTx/>
              <a:buNone/>
              <a:tabLst/>
            </a:pPr>
            <a:r>
              <a:rPr lang="en-US" sz="1000" b="1">
                <a:solidFill>
                  <a:schemeClr val="accent4"/>
                </a:solidFill>
              </a:rPr>
              <a:t>2) Order Detail Modification</a:t>
            </a:r>
            <a:endParaRPr lang="en-US" sz="600">
              <a:solidFill>
                <a:schemeClr val="accent4"/>
              </a:solidFill>
            </a:endParaRPr>
          </a:p>
          <a:p>
            <a:pPr marL="171450" marR="0" indent="-171450" defTabSz="995363" rtl="0" eaLnBrk="0" fontAlgn="base" latinLnBrk="0" hangingPunct="0">
              <a:lnSpc>
                <a:spcPct val="100000"/>
              </a:lnSpc>
              <a:spcBef>
                <a:spcPct val="0"/>
              </a:spcBef>
              <a:spcAft>
                <a:spcPct val="0"/>
              </a:spcAft>
              <a:buClrTx/>
              <a:buSzTx/>
              <a:buFontTx/>
              <a:buChar char="-"/>
              <a:tabLst/>
            </a:pPr>
            <a:r>
              <a:rPr lang="en-US" sz="700" b="1"/>
              <a:t>The following can be edited:</a:t>
            </a:r>
          </a:p>
          <a:p>
            <a:pPr marL="628650" lvl="1" indent="-171450" defTabSz="995363" eaLnBrk="0" fontAlgn="base" hangingPunct="0">
              <a:spcBef>
                <a:spcPct val="0"/>
              </a:spcBef>
              <a:spcAft>
                <a:spcPct val="0"/>
              </a:spcAft>
              <a:buFontTx/>
              <a:buChar char="-"/>
            </a:pPr>
            <a:r>
              <a:rPr lang="en-US" sz="500"/>
              <a:t>Purchase Order</a:t>
            </a:r>
          </a:p>
          <a:p>
            <a:pPr marL="628650" lvl="1" indent="-171450" defTabSz="995363" eaLnBrk="0" fontAlgn="base" hangingPunct="0">
              <a:spcBef>
                <a:spcPct val="0"/>
              </a:spcBef>
              <a:spcAft>
                <a:spcPct val="0"/>
              </a:spcAft>
              <a:buFontTx/>
              <a:buChar char="-"/>
            </a:pPr>
            <a:r>
              <a:rPr lang="en-US" sz="500"/>
              <a:t>Expected Pick up Date</a:t>
            </a:r>
          </a:p>
          <a:p>
            <a:pPr marL="628650" lvl="1" indent="-171450" defTabSz="995363" eaLnBrk="0" fontAlgn="base" hangingPunct="0">
              <a:spcBef>
                <a:spcPct val="0"/>
              </a:spcBef>
              <a:spcAft>
                <a:spcPct val="0"/>
              </a:spcAft>
              <a:buFontTx/>
              <a:buChar char="-"/>
            </a:pPr>
            <a:r>
              <a:rPr lang="en-US" sz="500"/>
              <a:t>Pallet Count</a:t>
            </a:r>
          </a:p>
          <a:p>
            <a:pPr marL="628650" lvl="1" indent="-171450" defTabSz="995363" eaLnBrk="0" fontAlgn="base" hangingPunct="0">
              <a:spcBef>
                <a:spcPct val="0"/>
              </a:spcBef>
              <a:spcAft>
                <a:spcPct val="0"/>
              </a:spcAft>
              <a:buFontTx/>
              <a:buChar char="-"/>
            </a:pPr>
            <a:r>
              <a:rPr lang="en-US" sz="500"/>
              <a:t>Length</a:t>
            </a:r>
          </a:p>
          <a:p>
            <a:pPr marL="628650" lvl="1" indent="-171450" defTabSz="995363" eaLnBrk="0" fontAlgn="base" hangingPunct="0">
              <a:spcBef>
                <a:spcPct val="0"/>
              </a:spcBef>
              <a:spcAft>
                <a:spcPct val="0"/>
              </a:spcAft>
              <a:buFontTx/>
              <a:buChar char="-"/>
            </a:pPr>
            <a:r>
              <a:rPr lang="en-US" sz="500"/>
              <a:t>Width</a:t>
            </a:r>
          </a:p>
          <a:p>
            <a:pPr marL="628650" lvl="1" indent="-171450" defTabSz="995363" eaLnBrk="0" fontAlgn="base" hangingPunct="0">
              <a:spcBef>
                <a:spcPct val="0"/>
              </a:spcBef>
              <a:spcAft>
                <a:spcPct val="0"/>
              </a:spcAft>
              <a:buFontTx/>
              <a:buChar char="-"/>
            </a:pPr>
            <a:r>
              <a:rPr lang="en-US" sz="500"/>
              <a:t>Height</a:t>
            </a:r>
          </a:p>
          <a:p>
            <a:pPr marL="628650" lvl="1" indent="-171450" defTabSz="995363" eaLnBrk="0" fontAlgn="base" hangingPunct="0">
              <a:spcBef>
                <a:spcPct val="0"/>
              </a:spcBef>
              <a:spcAft>
                <a:spcPct val="0"/>
              </a:spcAft>
              <a:buFontTx/>
              <a:buChar char="-"/>
            </a:pPr>
            <a:r>
              <a:rPr lang="en-US" sz="500"/>
              <a:t>Stackable</a:t>
            </a:r>
          </a:p>
          <a:p>
            <a:pPr marL="628650" lvl="1" indent="-171450" defTabSz="995363" eaLnBrk="0" fontAlgn="base" hangingPunct="0">
              <a:spcBef>
                <a:spcPct val="0"/>
              </a:spcBef>
              <a:spcAft>
                <a:spcPct val="0"/>
              </a:spcAft>
              <a:buFontTx/>
              <a:buChar char="-"/>
            </a:pPr>
            <a:r>
              <a:rPr lang="en-US" sz="500"/>
              <a:t>Weight</a:t>
            </a:r>
          </a:p>
          <a:p>
            <a:pPr marL="628650" lvl="1" indent="-171450" defTabSz="995363" eaLnBrk="0" fontAlgn="base" hangingPunct="0">
              <a:spcBef>
                <a:spcPct val="0"/>
              </a:spcBef>
              <a:spcAft>
                <a:spcPct val="0"/>
              </a:spcAft>
              <a:buFontTx/>
              <a:buChar char="-"/>
            </a:pPr>
            <a:r>
              <a:rPr lang="en-US" sz="500" err="1"/>
              <a:t>TempControl</a:t>
            </a:r>
            <a:endParaRPr lang="en-US" sz="500"/>
          </a:p>
          <a:p>
            <a:pPr marL="628650" lvl="1" indent="-171450" defTabSz="995363" eaLnBrk="0" fontAlgn="base" hangingPunct="0">
              <a:spcBef>
                <a:spcPct val="0"/>
              </a:spcBef>
              <a:spcAft>
                <a:spcPct val="0"/>
              </a:spcAft>
              <a:buFontTx/>
              <a:buChar char="-"/>
            </a:pPr>
            <a:r>
              <a:rPr lang="en-US" sz="500"/>
              <a:t>Hazardous</a:t>
            </a:r>
          </a:p>
          <a:p>
            <a:pPr marL="628650" lvl="1" indent="-171450" defTabSz="995363" eaLnBrk="0" fontAlgn="base" hangingPunct="0">
              <a:spcBef>
                <a:spcPct val="0"/>
              </a:spcBef>
              <a:spcAft>
                <a:spcPct val="0"/>
              </a:spcAft>
              <a:buFontTx/>
              <a:buChar char="-"/>
            </a:pPr>
            <a:r>
              <a:rPr lang="en-US" sz="500"/>
              <a:t>Special Instructions</a:t>
            </a:r>
          </a:p>
          <a:p>
            <a:pPr marL="628650" lvl="1" indent="-171450" defTabSz="995363" eaLnBrk="0" fontAlgn="base" hangingPunct="0">
              <a:spcBef>
                <a:spcPct val="0"/>
              </a:spcBef>
              <a:spcAft>
                <a:spcPct val="0"/>
              </a:spcAft>
              <a:buFontTx/>
              <a:buChar char="-"/>
            </a:pPr>
            <a:r>
              <a:rPr lang="en-US" sz="500"/>
              <a:t>Container #</a:t>
            </a:r>
          </a:p>
          <a:p>
            <a:pPr marL="628650" lvl="1" indent="-171450" defTabSz="995363" eaLnBrk="0" fontAlgn="base" hangingPunct="0">
              <a:spcBef>
                <a:spcPct val="0"/>
              </a:spcBef>
              <a:spcAft>
                <a:spcPct val="0"/>
              </a:spcAft>
              <a:buFontTx/>
              <a:buChar char="-"/>
            </a:pPr>
            <a:r>
              <a:rPr lang="en-US" sz="500"/>
              <a:t>Max Temp</a:t>
            </a:r>
          </a:p>
          <a:p>
            <a:pPr marL="628650" lvl="1" indent="-171450" defTabSz="995363" eaLnBrk="0" fontAlgn="base" hangingPunct="0">
              <a:spcBef>
                <a:spcPct val="0"/>
              </a:spcBef>
              <a:spcAft>
                <a:spcPct val="0"/>
              </a:spcAft>
              <a:buFontTx/>
              <a:buChar char="-"/>
            </a:pPr>
            <a:r>
              <a:rPr lang="en-US" sz="500"/>
              <a:t>Min Temp</a:t>
            </a:r>
          </a:p>
          <a:p>
            <a:pPr marL="628650" lvl="1" indent="-171450" defTabSz="995363" eaLnBrk="0" fontAlgn="base" hangingPunct="0">
              <a:spcBef>
                <a:spcPct val="0"/>
              </a:spcBef>
              <a:spcAft>
                <a:spcPct val="0"/>
              </a:spcAft>
              <a:buFontTx/>
              <a:buChar char="-"/>
            </a:pPr>
            <a:r>
              <a:rPr lang="en-US" sz="500"/>
              <a:t>Protect From Freeze</a:t>
            </a:r>
          </a:p>
        </p:txBody>
      </p:sp>
      <p:pic>
        <p:nvPicPr>
          <p:cNvPr id="7" name="Picture 6">
            <a:extLst>
              <a:ext uri="{FF2B5EF4-FFF2-40B4-BE49-F238E27FC236}">
                <a16:creationId xmlns:a16="http://schemas.microsoft.com/office/drawing/2014/main" id="{E7454B4C-038C-59FE-BB22-5845D86CDFB7}"/>
              </a:ext>
            </a:extLst>
          </p:cNvPr>
          <p:cNvPicPr>
            <a:picLocks noChangeAspect="1"/>
          </p:cNvPicPr>
          <p:nvPr/>
        </p:nvPicPr>
        <p:blipFill>
          <a:blip r:embed="rId4"/>
          <a:stretch>
            <a:fillRect/>
          </a:stretch>
        </p:blipFill>
        <p:spPr>
          <a:xfrm>
            <a:off x="3482940" y="2299259"/>
            <a:ext cx="4887930" cy="1996206"/>
          </a:xfrm>
          <a:prstGeom prst="rect">
            <a:avLst/>
          </a:prstGeom>
        </p:spPr>
      </p:pic>
    </p:spTree>
    <p:extLst>
      <p:ext uri="{BB962C8B-B14F-4D97-AF65-F5344CB8AC3E}">
        <p14:creationId xmlns:p14="http://schemas.microsoft.com/office/powerpoint/2010/main" val="86438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999" y="1105199"/>
            <a:ext cx="6434475" cy="1350000"/>
          </a:xfrm>
        </p:spPr>
        <p:txBody>
          <a:bodyPr/>
          <a:lstStyle/>
          <a:p>
            <a:r>
              <a:rPr lang="en-US"/>
              <a:t>Troubleshooting and tips</a:t>
            </a:r>
          </a:p>
        </p:txBody>
      </p:sp>
      <p:sp>
        <p:nvSpPr>
          <p:cNvPr id="4" name="Footer Placeholder 3"/>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Tree>
    <p:extLst>
      <p:ext uri="{BB962C8B-B14F-4D97-AF65-F5344CB8AC3E}">
        <p14:creationId xmlns:p14="http://schemas.microsoft.com/office/powerpoint/2010/main" val="152152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Troubleshooting and Tips- TOP Portal</a:t>
            </a:r>
          </a:p>
        </p:txBody>
      </p:sp>
      <p:sp>
        <p:nvSpPr>
          <p:cNvPr id="4" name="Text Placeholder 3"/>
          <p:cNvSpPr>
            <a:spLocks noGrp="1"/>
          </p:cNvSpPr>
          <p:nvPr>
            <p:ph type="body" sz="quarter" idx="11"/>
          </p:nvPr>
        </p:nvSpPr>
        <p:spPr>
          <a:xfrm>
            <a:off x="414338" y="1038225"/>
            <a:ext cx="3938587" cy="3277674"/>
          </a:xfrm>
        </p:spPr>
        <p:txBody>
          <a:bodyPr vert="horz" lIns="0" tIns="0" rIns="0" bIns="0" rtlCol="0" anchor="t">
            <a:noAutofit/>
          </a:bodyPr>
          <a:lstStyle/>
          <a:p>
            <a:r>
              <a:rPr lang="en-US" sz="1100" b="1"/>
              <a:t>General Tips and Knowledge</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If you receive the error message “We couldn't find the order you're looking for, please try again" </a:t>
            </a:r>
            <a:r>
              <a:rPr lang="en-US" sz="1100">
                <a:solidFill>
                  <a:srgbClr val="000000"/>
                </a:solidFill>
                <a:effectLst/>
                <a:latin typeface="Calibri"/>
                <a:ea typeface="Calibri"/>
                <a:cs typeface="Calibri"/>
              </a:rPr>
              <a:t>please </a:t>
            </a:r>
            <a:r>
              <a:rPr lang="en-US" sz="1100">
                <a:solidFill>
                  <a:srgbClr val="000000"/>
                </a:solidFill>
                <a:latin typeface="Calibri"/>
                <a:ea typeface="Calibri"/>
                <a:cs typeface="Calibri"/>
              </a:rPr>
              <a:t>reach out to Harleyops@dhl.com</a:t>
            </a:r>
          </a:p>
          <a:p>
            <a:pPr marL="171450" indent="-171450">
              <a:buFont typeface="Arial" panose="020B0604020202020204" pitchFamily="34" charset="0"/>
              <a:buChar char="•"/>
            </a:pPr>
            <a:r>
              <a:rPr lang="en-US" sz="1100"/>
              <a:t>If the PO will not release, please double check that all required information is filled out.</a:t>
            </a:r>
          </a:p>
          <a:p>
            <a:pPr marL="171450" indent="-171450">
              <a:buFont typeface="Arial" panose="020B0604020202020204" pitchFamily="34" charset="0"/>
              <a:buChar char="•"/>
            </a:pPr>
            <a:r>
              <a:rPr lang="en-US" sz="1100"/>
              <a:t>Be sure that the release quantity is lower than the available quantity (or within 5% tolerance of quantity)</a:t>
            </a:r>
          </a:p>
          <a:p>
            <a:pPr marL="171450" indent="-171450">
              <a:buFont typeface="Arial" panose="020B0604020202020204" pitchFamily="34" charset="0"/>
              <a:buChar char="•"/>
            </a:pPr>
            <a:r>
              <a:rPr lang="en-US" sz="1100"/>
              <a:t>If additional user accounts are needed please email cssharleyops@dhl.com</a:t>
            </a:r>
          </a:p>
          <a:p>
            <a:pPr marL="171450" indent="-171450">
              <a:buFont typeface="Arial" panose="020B0604020202020204" pitchFamily="34" charset="0"/>
              <a:buChar char="•"/>
            </a:pPr>
            <a:r>
              <a:rPr lang="en-US" sz="1100"/>
              <a:t>Orders that are planned to shipments will be </a:t>
            </a:r>
            <a:r>
              <a:rPr lang="en-US" sz="1100" err="1"/>
              <a:t>uneditable</a:t>
            </a:r>
            <a:r>
              <a:rPr lang="en-US" sz="1100"/>
              <a:t>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p:txBody>
      </p:sp>
      <p:sp>
        <p:nvSpPr>
          <p:cNvPr id="8"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9" name="Text Placeholder 3"/>
          <p:cNvSpPr txBox="1">
            <a:spLocks/>
          </p:cNvSpPr>
          <p:nvPr/>
        </p:nvSpPr>
        <p:spPr>
          <a:xfrm>
            <a:off x="4829176" y="1038224"/>
            <a:ext cx="3900824" cy="3267757"/>
          </a:xfrm>
          <a:prstGeom prst="rect">
            <a:avLst/>
          </a:prstGeom>
        </p:spPr>
        <p:txBody>
          <a:bodyPr vert="horz" lIns="0" tIns="0" rIns="0" bIns="0" rtlCol="0" anchor="t">
            <a:noAutofit/>
          </a:bodyPr>
          <a:lstStyle>
            <a:lvl1pPr marL="0" indent="0" algn="l" defTabSz="914400" rtl="0" eaLnBrk="1" latinLnBrk="0" hangingPunct="1">
              <a:lnSpc>
                <a:spcPct val="110000"/>
              </a:lnSpc>
              <a:spcBef>
                <a:spcPts val="0"/>
              </a:spcBef>
              <a:spcAft>
                <a:spcPts val="500"/>
              </a:spcAft>
              <a:buFont typeface="Arial" pitchFamily="34" charset="0"/>
              <a:buNone/>
              <a:defRPr sz="1200" b="0" kern="1200" baseline="0">
                <a:solidFill>
                  <a:schemeClr val="tx1"/>
                </a:solidFill>
                <a:latin typeface="+mn-lt"/>
                <a:ea typeface="+mn-ea"/>
                <a:cs typeface="+mn-cs"/>
                <a:sym typeface="Delivery" panose="020F0503020204020204" pitchFamily="34" charset="0"/>
              </a:defRPr>
            </a:lvl1pPr>
            <a:lvl2pPr marL="180000" marR="0" indent="-180000" algn="l" defTabSz="914400" rtl="0" eaLnBrk="1" fontAlgn="auto" latinLnBrk="0" hangingPunct="1">
              <a:lnSpc>
                <a:spcPct val="110000"/>
              </a:lnSpc>
              <a:spcBef>
                <a:spcPts val="0"/>
              </a:spcBef>
              <a:spcAft>
                <a:spcPts val="500"/>
              </a:spcAft>
              <a:buClrTx/>
              <a:buSzTx/>
              <a:buFont typeface="Arial" pitchFamily="34" charset="0"/>
              <a:buChar char="•"/>
              <a:tabLst/>
              <a:defRPr sz="1200" b="0" i="0" kern="1200" baseline="0">
                <a:solidFill>
                  <a:schemeClr val="tx1"/>
                </a:solidFill>
                <a:latin typeface="+mn-lt"/>
                <a:ea typeface="+mn-ea"/>
                <a:cs typeface="+mn-cs"/>
                <a:sym typeface="Delivery" panose="020F0503020204020204" pitchFamily="34" charset="0"/>
              </a:defRPr>
            </a:lvl2pPr>
            <a:lvl3pPr marL="36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3pPr>
            <a:lvl4pPr marL="54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4pPr>
            <a:lvl5pPr marL="0" indent="0" algn="l" defTabSz="914400" rtl="0" eaLnBrk="1" latinLnBrk="0" hangingPunct="1">
              <a:lnSpc>
                <a:spcPct val="100000"/>
              </a:lnSpc>
              <a:spcBef>
                <a:spcPts val="0"/>
              </a:spcBef>
              <a:spcAft>
                <a:spcPts val="1400"/>
              </a:spcAft>
              <a:buFontTx/>
              <a:buNone/>
              <a:defRPr sz="1600" b="1" kern="1200" baseline="0">
                <a:solidFill>
                  <a:schemeClr val="tx1"/>
                </a:solidFill>
                <a:latin typeface="+mn-lt"/>
                <a:ea typeface="+mn-ea"/>
                <a:cs typeface="+mn-cs"/>
                <a:sym typeface="Delivery" panose="020F05030202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a:t>Who to Contact and When</a:t>
            </a:r>
          </a:p>
          <a:p>
            <a:endParaRPr lang="en-US" sz="1100" b="1"/>
          </a:p>
          <a:p>
            <a:pPr marL="171450" indent="-171450">
              <a:buChar char="•"/>
            </a:pPr>
            <a:r>
              <a:rPr lang="en-US" sz="1100"/>
              <a:t>DHL Control Tower: </a:t>
            </a:r>
            <a:endParaRPr lang="en-US" sz="1100" b="1"/>
          </a:p>
          <a:p>
            <a:pPr marL="351155" lvl="1" indent="-171450"/>
            <a:r>
              <a:rPr lang="en-US" sz="1100"/>
              <a:t>Question regarding the carrier/shipment</a:t>
            </a:r>
          </a:p>
          <a:p>
            <a:pPr marL="351155" lvl="1" indent="-171450"/>
            <a:r>
              <a:rPr lang="en-US" sz="1100"/>
              <a:t>Technical question about TOP</a:t>
            </a:r>
          </a:p>
          <a:p>
            <a:pPr marL="351155" lvl="1" indent="-171450"/>
            <a:endParaRPr lang="en-US" sz="1100"/>
          </a:p>
          <a:p>
            <a:pPr marL="351155" lvl="1" indent="-171450"/>
            <a:r>
              <a:rPr lang="en-US" sz="1100"/>
              <a:t>Harley SCA:</a:t>
            </a:r>
          </a:p>
          <a:p>
            <a:pPr marL="530860" lvl="2" indent="-179705">
              <a:buFont typeface="Arial" pitchFamily="34" charset="0"/>
              <a:buChar char="•"/>
            </a:pPr>
            <a:r>
              <a:rPr lang="en-US" sz="1100"/>
              <a:t>Process Questions</a:t>
            </a:r>
          </a:p>
          <a:p>
            <a:pPr marL="530860" lvl="2" indent="-179705">
              <a:buFont typeface="Arial" pitchFamily="34" charset="0"/>
              <a:buChar char="•"/>
            </a:pPr>
            <a:r>
              <a:rPr lang="en-US" sz="1100"/>
              <a:t>Order Questions</a:t>
            </a:r>
          </a:p>
          <a:p>
            <a:pPr marL="530860" lvl="2" indent="-179705">
              <a:buFont typeface="Arial" pitchFamily="34" charset="0"/>
              <a:buChar char="•"/>
            </a:pPr>
            <a:r>
              <a:rPr lang="en-US" sz="1100"/>
              <a:t>Finding Support Materials on H-DSN</a:t>
            </a:r>
          </a:p>
          <a:p>
            <a:endParaRPr lang="en-US" sz="1100" b="1"/>
          </a:p>
        </p:txBody>
      </p:sp>
      <p:sp>
        <p:nvSpPr>
          <p:cNvPr id="6" name="Rectangle 5">
            <a:extLst>
              <a:ext uri="{FF2B5EF4-FFF2-40B4-BE49-F238E27FC236}">
                <a16:creationId xmlns:a16="http://schemas.microsoft.com/office/drawing/2014/main" id="{A021465C-6110-4647-825B-836D808B954D}"/>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Tree>
    <p:extLst>
      <p:ext uri="{BB962C8B-B14F-4D97-AF65-F5344CB8AC3E}">
        <p14:creationId xmlns:p14="http://schemas.microsoft.com/office/powerpoint/2010/main" val="236904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B94-6D3E-001C-2C1A-B24FC4002846}"/>
              </a:ext>
            </a:extLst>
          </p:cNvPr>
          <p:cNvSpPr>
            <a:spLocks noGrp="1"/>
          </p:cNvSpPr>
          <p:nvPr>
            <p:ph type="title"/>
          </p:nvPr>
        </p:nvSpPr>
        <p:spPr/>
        <p:txBody>
          <a:bodyPr/>
          <a:lstStyle/>
          <a:p>
            <a:r>
              <a:rPr lang="en-US"/>
              <a:t>DHL Email Contact</a:t>
            </a:r>
          </a:p>
        </p:txBody>
      </p:sp>
      <p:sp>
        <p:nvSpPr>
          <p:cNvPr id="3" name="Footer Placeholder 2">
            <a:extLst>
              <a:ext uri="{FF2B5EF4-FFF2-40B4-BE49-F238E27FC236}">
                <a16:creationId xmlns:a16="http://schemas.microsoft.com/office/drawing/2014/main" id="{6D90AFC0-6ABB-99E0-AB8B-9B42F3509C37}"/>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D26C313B-B189-8A23-2071-065FF09B57B0}"/>
              </a:ext>
            </a:extLst>
          </p:cNvPr>
          <p:cNvSpPr>
            <a:spLocks noGrp="1"/>
          </p:cNvSpPr>
          <p:nvPr>
            <p:ph type="body" sz="quarter" idx="11"/>
          </p:nvPr>
        </p:nvSpPr>
        <p:spPr/>
        <p:txBody>
          <a:bodyPr vert="horz" lIns="0" tIns="0" rIns="0" bIns="0" rtlCol="0" anchor="t">
            <a:noAutofit/>
          </a:bodyPr>
          <a:lstStyle/>
          <a:p>
            <a:endParaRPr lang="en-US"/>
          </a:p>
          <a:p>
            <a:endParaRPr lang="en-US"/>
          </a:p>
        </p:txBody>
      </p:sp>
      <p:sp>
        <p:nvSpPr>
          <p:cNvPr id="5" name="TextBox 4">
            <a:extLst>
              <a:ext uri="{FF2B5EF4-FFF2-40B4-BE49-F238E27FC236}">
                <a16:creationId xmlns:a16="http://schemas.microsoft.com/office/drawing/2014/main" id="{3E59AB82-18E0-12D1-D62A-72A2350FFAAC}"/>
              </a:ext>
            </a:extLst>
          </p:cNvPr>
          <p:cNvSpPr txBox="1"/>
          <p:nvPr/>
        </p:nvSpPr>
        <p:spPr>
          <a:xfrm>
            <a:off x="394271" y="1090987"/>
            <a:ext cx="4792236" cy="2067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500"/>
              </a:spcAft>
            </a:pPr>
            <a:r>
              <a:rPr lang="en-US" sz="1200" b="1"/>
              <a:t>US Control Tower - (0700-2000 EST)</a:t>
            </a:r>
          </a:p>
          <a:p>
            <a:pPr>
              <a:lnSpc>
                <a:spcPct val="110000"/>
              </a:lnSpc>
              <a:spcAft>
                <a:spcPts val="500"/>
              </a:spcAft>
            </a:pPr>
            <a:r>
              <a:rPr lang="en-US" sz="1200">
                <a:hlinkClick r:id="rId2" tooltip="mailto:harleyops@dhl.com"/>
              </a:rPr>
              <a:t>Harleyops@dhl.com</a:t>
            </a:r>
            <a:r>
              <a:rPr lang="en-US" sz="1200"/>
              <a:t> (Ground)</a:t>
            </a:r>
            <a:endParaRPr lang="en-US"/>
          </a:p>
          <a:p>
            <a:pPr>
              <a:lnSpc>
                <a:spcPct val="110000"/>
              </a:lnSpc>
              <a:spcAft>
                <a:spcPts val="500"/>
              </a:spcAft>
            </a:pPr>
            <a:r>
              <a:rPr lang="en-US" sz="1200">
                <a:hlinkClick r:id="rId3"/>
              </a:rPr>
              <a:t>Harleyoceanops@dhl.com</a:t>
            </a:r>
            <a:r>
              <a:rPr lang="en-US" sz="1200"/>
              <a:t> (Ocean)</a:t>
            </a:r>
          </a:p>
          <a:p>
            <a:pPr>
              <a:lnSpc>
                <a:spcPct val="110000"/>
              </a:lnSpc>
              <a:spcAft>
                <a:spcPts val="500"/>
              </a:spcAft>
            </a:pPr>
            <a:r>
              <a:rPr lang="en-US" sz="1200">
                <a:hlinkClick r:id="rId4"/>
              </a:rPr>
              <a:t>Harleyairops@dhl.com</a:t>
            </a:r>
            <a:r>
              <a:rPr lang="en-US" sz="1200"/>
              <a:t> (Air)</a:t>
            </a:r>
          </a:p>
          <a:p>
            <a:pPr>
              <a:lnSpc>
                <a:spcPct val="110000"/>
              </a:lnSpc>
              <a:spcAft>
                <a:spcPts val="500"/>
              </a:spcAft>
            </a:pPr>
            <a:r>
              <a:rPr lang="en-US" sz="1200">
                <a:ea typeface="+mn-lt"/>
                <a:cs typeface="+mn-lt"/>
                <a:hlinkClick r:id="rId5"/>
              </a:rPr>
              <a:t>Cssharleyops@dhl.com</a:t>
            </a:r>
            <a:r>
              <a:rPr lang="en-US" sz="1200">
                <a:ea typeface="+mn-lt"/>
                <a:cs typeface="+mn-lt"/>
              </a:rPr>
              <a:t> (New Access to TOP)</a:t>
            </a:r>
          </a:p>
          <a:p>
            <a:pPr>
              <a:lnSpc>
                <a:spcPct val="110000"/>
              </a:lnSpc>
              <a:spcAft>
                <a:spcPts val="500"/>
              </a:spcAft>
            </a:pPr>
            <a:endParaRPr lang="en-US" sz="1200" b="1">
              <a:ea typeface="+mn-lt"/>
              <a:cs typeface="+mn-lt"/>
            </a:endParaRPr>
          </a:p>
          <a:p>
            <a:pPr>
              <a:lnSpc>
                <a:spcPct val="110000"/>
              </a:lnSpc>
              <a:spcAft>
                <a:spcPts val="500"/>
              </a:spcAft>
            </a:pPr>
            <a:r>
              <a:rPr lang="en-US" sz="1200" b="1">
                <a:ea typeface="+mn-lt"/>
                <a:cs typeface="+mn-lt"/>
              </a:rPr>
              <a:t>Thailand Control Tower - (0700-2000 ICT)</a:t>
            </a:r>
          </a:p>
          <a:p>
            <a:pPr>
              <a:lnSpc>
                <a:spcPct val="110000"/>
              </a:lnSpc>
              <a:spcAft>
                <a:spcPts val="500"/>
              </a:spcAft>
            </a:pPr>
            <a:r>
              <a:rPr lang="en-US" sz="1200">
                <a:ea typeface="+mn-lt"/>
                <a:cs typeface="+mn-lt"/>
                <a:hlinkClick r:id="rId6"/>
              </a:rPr>
              <a:t>edgth-dsc-external-llpth-harley@dhl.com</a:t>
            </a:r>
            <a:r>
              <a:rPr lang="en-US" sz="1200">
                <a:ea typeface="+mn-lt"/>
                <a:cs typeface="+mn-lt"/>
              </a:rPr>
              <a:t> (All modes) </a:t>
            </a:r>
            <a:endParaRPr lang="en-US" sz="1200"/>
          </a:p>
        </p:txBody>
      </p:sp>
    </p:spTree>
    <p:extLst>
      <p:ext uri="{BB962C8B-B14F-4D97-AF65-F5344CB8AC3E}">
        <p14:creationId xmlns:p14="http://schemas.microsoft.com/office/powerpoint/2010/main" val="216796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B94-6D3E-001C-2C1A-B24FC4002846}"/>
              </a:ext>
            </a:extLst>
          </p:cNvPr>
          <p:cNvSpPr>
            <a:spLocks noGrp="1"/>
          </p:cNvSpPr>
          <p:nvPr>
            <p:ph type="title"/>
          </p:nvPr>
        </p:nvSpPr>
        <p:spPr/>
        <p:txBody>
          <a:bodyPr/>
          <a:lstStyle/>
          <a:p>
            <a:r>
              <a:rPr lang="en-US"/>
              <a:t>DHL Responsibilities </a:t>
            </a:r>
          </a:p>
        </p:txBody>
      </p:sp>
      <p:sp>
        <p:nvSpPr>
          <p:cNvPr id="3" name="Footer Placeholder 2">
            <a:extLst>
              <a:ext uri="{FF2B5EF4-FFF2-40B4-BE49-F238E27FC236}">
                <a16:creationId xmlns:a16="http://schemas.microsoft.com/office/drawing/2014/main" id="{6D90AFC0-6ABB-99E0-AB8B-9B42F3509C37}"/>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D26C313B-B189-8A23-2071-065FF09B57B0}"/>
              </a:ext>
            </a:extLst>
          </p:cNvPr>
          <p:cNvSpPr>
            <a:spLocks noGrp="1"/>
          </p:cNvSpPr>
          <p:nvPr>
            <p:ph type="body" sz="quarter" idx="11"/>
          </p:nvPr>
        </p:nvSpPr>
        <p:spPr/>
        <p:txBody>
          <a:bodyPr vert="horz" lIns="0" tIns="0" rIns="0" bIns="0" rtlCol="0" anchor="t">
            <a:noAutofit/>
          </a:bodyPr>
          <a:lstStyle/>
          <a:p>
            <a:pPr marL="171450" indent="-171450">
              <a:buChar char="•"/>
            </a:pPr>
            <a:r>
              <a:rPr lang="en-US"/>
              <a:t>Once the supplier has released the PO a DHL Planner will be responsible for planning the order on to a shipment.</a:t>
            </a:r>
          </a:p>
          <a:p>
            <a:pPr marL="171450" indent="-171450">
              <a:buChar char="•"/>
            </a:pPr>
            <a:r>
              <a:rPr lang="en-US"/>
              <a:t>The planner could take multiple PO's that are picking up and delivering to the same location and add them onto the same shipment.</a:t>
            </a:r>
          </a:p>
          <a:p>
            <a:pPr marL="171450" indent="-171450">
              <a:buChar char="•"/>
            </a:pPr>
            <a:r>
              <a:rPr lang="en-US"/>
              <a:t>Once the carrier has accepted the tender Booking information will be sent through email to the supplier.</a:t>
            </a:r>
          </a:p>
          <a:p>
            <a:pPr marL="171450" indent="-171450">
              <a:buChar char="•"/>
            </a:pPr>
            <a:endParaRPr lang="en-US"/>
          </a:p>
          <a:p>
            <a:pPr marL="171450" indent="-171450">
              <a:buChar char="•"/>
            </a:pPr>
            <a:endParaRPr lang="en-US"/>
          </a:p>
          <a:p>
            <a:endParaRPr lang="en-US"/>
          </a:p>
        </p:txBody>
      </p:sp>
    </p:spTree>
    <p:extLst>
      <p:ext uri="{BB962C8B-B14F-4D97-AF65-F5344CB8AC3E}">
        <p14:creationId xmlns:p14="http://schemas.microsoft.com/office/powerpoint/2010/main" val="1624723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288" y="1105199"/>
            <a:ext cx="8529423" cy="3289820"/>
          </a:xfrm>
        </p:spPr>
        <p:txBody>
          <a:bodyPr/>
          <a:lstStyle/>
          <a:p>
            <a:pPr algn="ctr"/>
            <a:r>
              <a:rPr lang="en-US"/>
              <a:t>Thank you</a:t>
            </a:r>
          </a:p>
        </p:txBody>
      </p:sp>
      <p:sp>
        <p:nvSpPr>
          <p:cNvPr id="4" name="Footer Placeholder 3"/>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Tree>
    <p:extLst>
      <p:ext uri="{BB962C8B-B14F-4D97-AF65-F5344CB8AC3E}">
        <p14:creationId xmlns:p14="http://schemas.microsoft.com/office/powerpoint/2010/main" val="399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Supplier Requirements</a:t>
            </a:r>
            <a:endParaRPr lang="en-US">
              <a:solidFill>
                <a:srgbClr val="00B0F0"/>
              </a:solidFill>
            </a:endParaRP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8" name="Rectangle 7">
            <a:extLst>
              <a:ext uri="{FF2B5EF4-FFF2-40B4-BE49-F238E27FC236}">
                <a16:creationId xmlns:a16="http://schemas.microsoft.com/office/drawing/2014/main" id="{595C1FB6-0B8F-4841-85CA-6B825C0CB4F2}"/>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9" name="Text Placeholder 8">
            <a:extLst>
              <a:ext uri="{FF2B5EF4-FFF2-40B4-BE49-F238E27FC236}">
                <a16:creationId xmlns:a16="http://schemas.microsoft.com/office/drawing/2014/main" id="{7D7C7F10-9653-64A9-19AA-80B469D8EA0B}"/>
              </a:ext>
            </a:extLst>
          </p:cNvPr>
          <p:cNvSpPr>
            <a:spLocks noGrp="1"/>
          </p:cNvSpPr>
          <p:nvPr>
            <p:ph type="body" sz="quarter" idx="11"/>
          </p:nvPr>
        </p:nvSpPr>
        <p:spPr>
          <a:xfrm>
            <a:off x="414338" y="1200912"/>
            <a:ext cx="8223694" cy="3180588"/>
          </a:xfrm>
        </p:spPr>
        <p:txBody>
          <a:bodyPr vert="horz" lIns="0" tIns="0" rIns="0" bIns="0" rtlCol="0" anchor="t">
            <a:noAutofit/>
          </a:bodyPr>
          <a:lstStyle/>
          <a:p>
            <a:endParaRPr lang="en-US" dirty="0">
              <a:ea typeface="Delivery"/>
              <a:cs typeface="Delivery"/>
            </a:endParaRPr>
          </a:p>
          <a:p>
            <a:r>
              <a:rPr lang="en-US" dirty="0"/>
              <a:t>•   Suppliers are to send/add ASN’s.</a:t>
            </a:r>
            <a:endParaRPr lang="en-US" dirty="0">
              <a:ea typeface="Delivery"/>
              <a:cs typeface="Delivery"/>
            </a:endParaRPr>
          </a:p>
          <a:p>
            <a:pPr marL="171450" indent="-171450">
              <a:buFont typeface="Arial" panose="020B0604020202020204" pitchFamily="34" charset="0"/>
              <a:buChar char="•"/>
            </a:pPr>
            <a:r>
              <a:rPr lang="en-US" dirty="0"/>
              <a:t>Supplier responsible for accurate ASN data attributes.</a:t>
            </a:r>
            <a:endParaRPr lang="en-US" dirty="0">
              <a:ea typeface="Delivery"/>
              <a:cs typeface="Delivery"/>
            </a:endParaRPr>
          </a:p>
          <a:p>
            <a:r>
              <a:rPr lang="en-US" dirty="0"/>
              <a:t>•   Responsible for performing export clearance. </a:t>
            </a:r>
            <a:endParaRPr lang="en-US" dirty="0">
              <a:ea typeface="Delivery"/>
              <a:cs typeface="Delivery"/>
            </a:endParaRPr>
          </a:p>
          <a:p>
            <a:r>
              <a:rPr lang="en-US" dirty="0"/>
              <a:t>•   The suppliers are responsible for developing, preparing, and paying for the necessary packaging.</a:t>
            </a:r>
            <a:endParaRPr lang="en-US" dirty="0">
              <a:ea typeface="Delivery"/>
              <a:cs typeface="Delivery"/>
            </a:endParaRPr>
          </a:p>
          <a:p>
            <a:r>
              <a:rPr lang="en-US" dirty="0"/>
              <a:t>•   Suppliers to submit Ready to ship (RTS) notification via TOP portal.</a:t>
            </a:r>
            <a:endParaRPr lang="en-US" dirty="0">
              <a:ea typeface="Delivery"/>
              <a:cs typeface="Delivery"/>
            </a:endParaRPr>
          </a:p>
          <a:p>
            <a:endParaRPr lang="en-US" dirty="0"/>
          </a:p>
        </p:txBody>
      </p:sp>
    </p:spTree>
    <p:extLst>
      <p:ext uri="{BB962C8B-B14F-4D97-AF65-F5344CB8AC3E}">
        <p14:creationId xmlns:p14="http://schemas.microsoft.com/office/powerpoint/2010/main" val="29828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Transport order portal (TOP)-</a:t>
            </a:r>
            <a:br>
              <a:rPr lang="en-US"/>
            </a:br>
            <a:br>
              <a:rPr lang="en-US"/>
            </a:br>
            <a:r>
              <a:rPr lang="en-US"/>
              <a:t>Step by Step PORTAL NAVIGATION</a:t>
            </a:r>
          </a:p>
        </p:txBody>
      </p:sp>
      <p:sp>
        <p:nvSpPr>
          <p:cNvPr id="4" name="Footer Placeholder 3"/>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Tree>
    <p:extLst>
      <p:ext uri="{BB962C8B-B14F-4D97-AF65-F5344CB8AC3E}">
        <p14:creationId xmlns:p14="http://schemas.microsoft.com/office/powerpoint/2010/main" val="419486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CB22-D582-B32E-C495-27C53C9B7C60}"/>
              </a:ext>
            </a:extLst>
          </p:cNvPr>
          <p:cNvSpPr>
            <a:spLocks noGrp="1"/>
          </p:cNvSpPr>
          <p:nvPr>
            <p:ph type="title"/>
          </p:nvPr>
        </p:nvSpPr>
        <p:spPr/>
        <p:txBody>
          <a:bodyPr/>
          <a:lstStyle/>
          <a:p>
            <a:r>
              <a:rPr lang="en-US"/>
              <a:t>When to use TOP</a:t>
            </a:r>
          </a:p>
        </p:txBody>
      </p:sp>
      <p:sp>
        <p:nvSpPr>
          <p:cNvPr id="3" name="Footer Placeholder 2">
            <a:extLst>
              <a:ext uri="{FF2B5EF4-FFF2-40B4-BE49-F238E27FC236}">
                <a16:creationId xmlns:a16="http://schemas.microsoft.com/office/drawing/2014/main" id="{394CD037-FA26-F6FB-1D8B-091D4B79359D}"/>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4B03C6DE-CA5D-3AE6-4B29-73B758511AC0}"/>
              </a:ext>
            </a:extLst>
          </p:cNvPr>
          <p:cNvSpPr>
            <a:spLocks noGrp="1"/>
          </p:cNvSpPr>
          <p:nvPr>
            <p:ph type="body" sz="quarter" idx="11"/>
          </p:nvPr>
        </p:nvSpPr>
        <p:spPr/>
        <p:txBody>
          <a:bodyPr vert="horz" lIns="0" tIns="0" rIns="0" bIns="0" rtlCol="0" anchor="t">
            <a:noAutofit/>
          </a:bodyPr>
          <a:lstStyle/>
          <a:p>
            <a:pPr marL="171450" indent="-171450">
              <a:buChar char="•"/>
            </a:pPr>
            <a:r>
              <a:rPr lang="en-US"/>
              <a:t>TOP will only be utilized for releasing PO's where H-D is responsible for the freight cost</a:t>
            </a:r>
          </a:p>
          <a:p>
            <a:pPr marL="171450" indent="-171450">
              <a:buChar char="•"/>
            </a:pPr>
            <a:r>
              <a:rPr lang="en-US"/>
              <a:t>UPS (small parcel) shipments will be released in TOP.  If the TMS determines that small parcel is the appropriate mode, the routing instructions back from DHL will indicate that it should ship parcel. At that point, the shipment will be closed in DHL's system and it is up to the supplier to execute the parcel shipment using their current parcel carrier. We will not have integration to track and trace with parcel movements</a:t>
            </a:r>
          </a:p>
          <a:p>
            <a:pPr marL="171450" indent="-171450">
              <a:buChar char="•"/>
            </a:pPr>
            <a:r>
              <a:rPr lang="en-US"/>
              <a:t>The TMS will not assign transportation for the movement of goods from your location to the port (depending on incoterm)</a:t>
            </a:r>
          </a:p>
          <a:p>
            <a:pPr marL="171450" indent="-171450">
              <a:buChar char="•"/>
            </a:pPr>
            <a:r>
              <a:rPr lang="en-US"/>
              <a:t>When supplier is paying for air freight, they can either:</a:t>
            </a:r>
          </a:p>
          <a:p>
            <a:pPr marL="400050" lvl="1" indent="-228600">
              <a:buAutoNum type="arabicParenR"/>
            </a:pPr>
            <a:r>
              <a:rPr lang="en-US"/>
              <a:t>Release the order in TOP, and H-D can pay for it and debit the supplier back with prior approval or</a:t>
            </a:r>
          </a:p>
          <a:p>
            <a:pPr marL="400050" lvl="1" indent="-228600">
              <a:buAutoNum type="arabicParenR"/>
            </a:pPr>
            <a:r>
              <a:rPr lang="en-US"/>
              <a:t>Supplier can tender shipment to their own carrier outside of DHL</a:t>
            </a:r>
          </a:p>
          <a:p>
            <a:pPr marL="220345" indent="-228600"/>
            <a:endParaRPr lang="en-US"/>
          </a:p>
          <a:p>
            <a:pPr marL="220345" indent="-228600"/>
            <a:endParaRPr lang="en-US"/>
          </a:p>
        </p:txBody>
      </p:sp>
    </p:spTree>
    <p:extLst>
      <p:ext uri="{BB962C8B-B14F-4D97-AF65-F5344CB8AC3E}">
        <p14:creationId xmlns:p14="http://schemas.microsoft.com/office/powerpoint/2010/main" val="406297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00" y="199403"/>
            <a:ext cx="8316000" cy="615553"/>
          </a:xfrm>
        </p:spPr>
        <p:txBody>
          <a:bodyPr/>
          <a:lstStyle/>
          <a:p>
            <a:r>
              <a:rPr lang="en-US"/>
              <a:t>Access to TOP</a:t>
            </a:r>
          </a:p>
        </p:txBody>
      </p:sp>
      <p:pic>
        <p:nvPicPr>
          <p:cNvPr id="5" name="Picture 4"/>
          <p:cNvPicPr>
            <a:picLocks noChangeAspect="1"/>
          </p:cNvPicPr>
          <p:nvPr/>
        </p:nvPicPr>
        <p:blipFill>
          <a:blip r:embed="rId2"/>
          <a:stretch>
            <a:fillRect/>
          </a:stretch>
        </p:blipFill>
        <p:spPr>
          <a:xfrm>
            <a:off x="7079039" y="960028"/>
            <a:ext cx="1847482" cy="1479519"/>
          </a:xfrm>
          <a:prstGeom prst="rect">
            <a:avLst/>
          </a:prstGeom>
        </p:spPr>
      </p:pic>
      <p:sp>
        <p:nvSpPr>
          <p:cNvPr id="8" name="Footer Placeholder 2"/>
          <p:cNvSpPr>
            <a:spLocks noGrp="1"/>
          </p:cNvSpPr>
          <p:nvPr>
            <p:ph type="ftr" sz="quarter" idx="3"/>
          </p:nvPr>
        </p:nvSpPr>
        <p:spPr>
          <a:xfrm>
            <a:off x="4014281" y="4644000"/>
            <a:ext cx="4356006" cy="156194"/>
          </a:xfrm>
        </p:spPr>
        <p:txBody>
          <a:bodyPr/>
          <a:lstStyle/>
          <a:p>
            <a:r>
              <a:rPr lang="en-US"/>
              <a:t>Confidential and Proprietary of DHL Supply Chain- DHL Supply Chain Transport Order Portal (TOP) User Guide | Harley Davidson Supplier  </a:t>
            </a:r>
          </a:p>
        </p:txBody>
      </p:sp>
      <p:pic>
        <p:nvPicPr>
          <p:cNvPr id="50180" name="Picture 4" descr="Google Chrom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916" y="961716"/>
            <a:ext cx="646988" cy="646988"/>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Download Microsoft Edge Web Browser | Micros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226" y="934754"/>
            <a:ext cx="931806" cy="7845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5144555" y="1772183"/>
            <a:ext cx="1646852" cy="527757"/>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72000" tIns="36000" rIns="36000" bIns="36000" numCol="1" rtlCol="0" anchor="t" anchorCtr="0" compatLnSpc="1">
            <a:prstTxWarp prst="textNoShape">
              <a:avLst/>
            </a:prstTxWarp>
          </a:bodyPr>
          <a:lstStyle/>
          <a:p>
            <a:r>
              <a:rPr lang="en-US" sz="800" b="1"/>
              <a:t>Internet Browser Requirements :</a:t>
            </a:r>
            <a:endParaRPr lang="en-US" sz="800"/>
          </a:p>
          <a:p>
            <a:r>
              <a:rPr lang="en-US" sz="800"/>
              <a:t>•Google Chrome “Preferred Browser”</a:t>
            </a:r>
          </a:p>
          <a:p>
            <a:r>
              <a:rPr lang="en-US" sz="800"/>
              <a:t>•Microsoft Edge</a:t>
            </a:r>
          </a:p>
        </p:txBody>
      </p:sp>
      <p:pic>
        <p:nvPicPr>
          <p:cNvPr id="50183" name="Picture 7"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2357" t="263" r="38729" b="1267"/>
          <a:stretch/>
        </p:blipFill>
        <p:spPr bwMode="auto">
          <a:xfrm>
            <a:off x="5149654" y="2911449"/>
            <a:ext cx="3781171" cy="139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83FBB8F-9C62-4A5A-91AE-8E7D8D898170}"/>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pic>
        <p:nvPicPr>
          <p:cNvPr id="11" name="Picture 10">
            <a:extLst>
              <a:ext uri="{FF2B5EF4-FFF2-40B4-BE49-F238E27FC236}">
                <a16:creationId xmlns:a16="http://schemas.microsoft.com/office/drawing/2014/main" id="{47E07F14-C700-4901-991C-F0E1B9763CAA}"/>
              </a:ext>
            </a:extLst>
          </p:cNvPr>
          <p:cNvPicPr>
            <a:picLocks noChangeAspect="1"/>
          </p:cNvPicPr>
          <p:nvPr/>
        </p:nvPicPr>
        <p:blipFill>
          <a:blip r:embed="rId6"/>
          <a:stretch>
            <a:fillRect/>
          </a:stretch>
        </p:blipFill>
        <p:spPr>
          <a:xfrm>
            <a:off x="411161" y="1093909"/>
            <a:ext cx="4540505" cy="3287591"/>
          </a:xfrm>
          <a:prstGeom prst="rect">
            <a:avLst/>
          </a:prstGeom>
        </p:spPr>
      </p:pic>
      <p:sp>
        <p:nvSpPr>
          <p:cNvPr id="3" name="TextBox 2">
            <a:extLst>
              <a:ext uri="{FF2B5EF4-FFF2-40B4-BE49-F238E27FC236}">
                <a16:creationId xmlns:a16="http://schemas.microsoft.com/office/drawing/2014/main" id="{3BD56621-74C7-0625-A156-465FD5D86801}"/>
              </a:ext>
            </a:extLst>
          </p:cNvPr>
          <p:cNvSpPr txBox="1"/>
          <p:nvPr/>
        </p:nvSpPr>
        <p:spPr>
          <a:xfrm>
            <a:off x="5143500" y="2474176"/>
            <a:ext cx="2341756" cy="4001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lnSpc>
                <a:spcPct val="110000"/>
              </a:lnSpc>
              <a:spcAft>
                <a:spcPts val="500"/>
              </a:spcAft>
              <a:buFont typeface="Arial" panose="020B0604020202020204" pitchFamily="34" charset="0"/>
              <a:buChar char="•"/>
            </a:pPr>
            <a:r>
              <a:rPr lang="en-US" sz="1200"/>
              <a:t>Alternate access link direct to portal - </a:t>
            </a:r>
            <a:r>
              <a:rPr lang="en-US" sz="1200">
                <a:ea typeface="+mn-lt"/>
                <a:cs typeface="+mn-lt"/>
              </a:rPr>
              <a:t>https://dsctop.dhl.com/</a:t>
            </a:r>
            <a:endParaRPr lang="en-US" sz="1200" err="1"/>
          </a:p>
        </p:txBody>
      </p:sp>
    </p:spTree>
    <p:extLst>
      <p:ext uri="{BB962C8B-B14F-4D97-AF65-F5344CB8AC3E}">
        <p14:creationId xmlns:p14="http://schemas.microsoft.com/office/powerpoint/2010/main" val="140150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CB22-D582-B32E-C495-27C53C9B7C60}"/>
              </a:ext>
            </a:extLst>
          </p:cNvPr>
          <p:cNvSpPr>
            <a:spLocks noGrp="1"/>
          </p:cNvSpPr>
          <p:nvPr>
            <p:ph type="title"/>
          </p:nvPr>
        </p:nvSpPr>
        <p:spPr/>
        <p:txBody>
          <a:bodyPr/>
          <a:lstStyle/>
          <a:p>
            <a:r>
              <a:rPr lang="en-US"/>
              <a:t>Flow of Events in TOP</a:t>
            </a:r>
          </a:p>
        </p:txBody>
      </p:sp>
      <p:sp>
        <p:nvSpPr>
          <p:cNvPr id="3" name="Footer Placeholder 2">
            <a:extLst>
              <a:ext uri="{FF2B5EF4-FFF2-40B4-BE49-F238E27FC236}">
                <a16:creationId xmlns:a16="http://schemas.microsoft.com/office/drawing/2014/main" id="{394CD037-FA26-F6FB-1D8B-091D4B79359D}"/>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4B03C6DE-CA5D-3AE6-4B29-73B758511AC0}"/>
              </a:ext>
            </a:extLst>
          </p:cNvPr>
          <p:cNvSpPr>
            <a:spLocks noGrp="1"/>
          </p:cNvSpPr>
          <p:nvPr>
            <p:ph type="body" sz="quarter" idx="11"/>
          </p:nvPr>
        </p:nvSpPr>
        <p:spPr/>
        <p:txBody>
          <a:bodyPr vert="horz" lIns="0" tIns="0" rIns="0" bIns="0" rtlCol="0" anchor="t">
            <a:noAutofit/>
          </a:bodyPr>
          <a:lstStyle/>
          <a:p>
            <a:pPr marL="171450" indent="-171450">
              <a:buChar char="•"/>
            </a:pPr>
            <a:endParaRPr lang="en-US"/>
          </a:p>
          <a:p>
            <a:pPr marL="220345" indent="-228600"/>
            <a:endParaRPr lang="en-US"/>
          </a:p>
          <a:p>
            <a:pPr marL="220345" indent="-228600"/>
            <a:endParaRPr lang="en-US"/>
          </a:p>
        </p:txBody>
      </p:sp>
      <p:sp>
        <p:nvSpPr>
          <p:cNvPr id="5" name="TextBox 4">
            <a:extLst>
              <a:ext uri="{FF2B5EF4-FFF2-40B4-BE49-F238E27FC236}">
                <a16:creationId xmlns:a16="http://schemas.microsoft.com/office/drawing/2014/main" id="{5395D34A-8319-46D4-8468-6975A2FDD76B}"/>
              </a:ext>
            </a:extLst>
          </p:cNvPr>
          <p:cNvSpPr txBox="1"/>
          <p:nvPr/>
        </p:nvSpPr>
        <p:spPr>
          <a:xfrm>
            <a:off x="397262" y="1149969"/>
            <a:ext cx="8363414" cy="14691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8600" indent="-228600">
              <a:lnSpc>
                <a:spcPct val="110000"/>
              </a:lnSpc>
              <a:spcAft>
                <a:spcPts val="500"/>
              </a:spcAft>
              <a:buAutoNum type="arabicParenR"/>
            </a:pPr>
            <a:r>
              <a:rPr lang="en-US" sz="1200"/>
              <a:t>Supplier will login to TOP and submit their ready to ship (RTS) </a:t>
            </a:r>
            <a:endParaRPr lang="en-US"/>
          </a:p>
          <a:p>
            <a:pPr marL="228600" indent="-228600">
              <a:lnSpc>
                <a:spcPct val="110000"/>
              </a:lnSpc>
              <a:spcAft>
                <a:spcPts val="500"/>
              </a:spcAft>
              <a:buAutoNum type="arabicParenR"/>
            </a:pPr>
            <a:r>
              <a:rPr lang="en-US" sz="1200"/>
              <a:t>DHL will tender the shipment to the carrier using the proper mode</a:t>
            </a:r>
          </a:p>
          <a:p>
            <a:pPr marL="228600" indent="-228600">
              <a:lnSpc>
                <a:spcPct val="110000"/>
              </a:lnSpc>
              <a:spcAft>
                <a:spcPts val="500"/>
              </a:spcAft>
              <a:buAutoNum type="arabicParenR"/>
            </a:pPr>
            <a:r>
              <a:rPr lang="en-US" sz="1200"/>
              <a:t>Carrier accepts the tender</a:t>
            </a:r>
          </a:p>
          <a:p>
            <a:pPr marL="228600" indent="-228600">
              <a:lnSpc>
                <a:spcPct val="110000"/>
              </a:lnSpc>
              <a:spcAft>
                <a:spcPts val="500"/>
              </a:spcAft>
              <a:buAutoNum type="arabicParenR"/>
            </a:pPr>
            <a:r>
              <a:rPr lang="en-US" sz="1200"/>
              <a:t>Supplier will receive communication of who the carrier is and when the material will be picked up</a:t>
            </a:r>
          </a:p>
          <a:p>
            <a:pPr marL="228600" indent="-228600">
              <a:lnSpc>
                <a:spcPct val="110000"/>
              </a:lnSpc>
              <a:spcAft>
                <a:spcPts val="500"/>
              </a:spcAft>
              <a:buAutoNum type="arabicParenR"/>
            </a:pPr>
            <a:r>
              <a:rPr lang="en-US" sz="1200"/>
              <a:t>After physical dispatch of those goods, supplier is to submit their ASN. The ASN information is interfaced to DHL's system via EDI. The ASN process will not change</a:t>
            </a:r>
          </a:p>
        </p:txBody>
      </p:sp>
    </p:spTree>
    <p:extLst>
      <p:ext uri="{BB962C8B-B14F-4D97-AF65-F5344CB8AC3E}">
        <p14:creationId xmlns:p14="http://schemas.microsoft.com/office/powerpoint/2010/main" val="8118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DEC04-59A7-351C-CEE2-E65CC328B587}"/>
              </a:ext>
            </a:extLst>
          </p:cNvPr>
          <p:cNvPicPr>
            <a:picLocks noChangeAspect="1"/>
          </p:cNvPicPr>
          <p:nvPr/>
        </p:nvPicPr>
        <p:blipFill>
          <a:blip r:embed="rId2"/>
          <a:stretch>
            <a:fillRect/>
          </a:stretch>
        </p:blipFill>
        <p:spPr>
          <a:xfrm>
            <a:off x="1365903" y="1327655"/>
            <a:ext cx="7278624" cy="1436671"/>
          </a:xfrm>
          <a:prstGeom prst="rect">
            <a:avLst/>
          </a:prstGeom>
        </p:spPr>
      </p:pic>
      <p:sp>
        <p:nvSpPr>
          <p:cNvPr id="2" name="Title 1"/>
          <p:cNvSpPr>
            <a:spLocks noGrp="1"/>
          </p:cNvSpPr>
          <p:nvPr>
            <p:ph type="title"/>
          </p:nvPr>
        </p:nvSpPr>
        <p:spPr/>
        <p:txBody>
          <a:bodyPr/>
          <a:lstStyle/>
          <a:p>
            <a:r>
              <a:rPr lang="en-US"/>
              <a:t>Order Review - Search</a:t>
            </a:r>
          </a:p>
        </p:txBody>
      </p:sp>
      <p:sp>
        <p:nvSpPr>
          <p:cNvPr id="10"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20" name="Rectangle 19">
            <a:extLst>
              <a:ext uri="{FF2B5EF4-FFF2-40B4-BE49-F238E27FC236}">
                <a16:creationId xmlns:a16="http://schemas.microsoft.com/office/drawing/2014/main" id="{2D35CB41-D15E-45EE-899D-F1621F887E81}"/>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30" name="Line Callout 1 5">
            <a:extLst>
              <a:ext uri="{FF2B5EF4-FFF2-40B4-BE49-F238E27FC236}">
                <a16:creationId xmlns:a16="http://schemas.microsoft.com/office/drawing/2014/main" id="{FF23DB70-6622-47E3-A27C-387CEE7BEF5C}"/>
              </a:ext>
            </a:extLst>
          </p:cNvPr>
          <p:cNvSpPr/>
          <p:nvPr/>
        </p:nvSpPr>
        <p:spPr bwMode="auto">
          <a:xfrm>
            <a:off x="189109" y="1465036"/>
            <a:ext cx="1005840" cy="521413"/>
          </a:xfrm>
          <a:prstGeom prst="borderCallout1">
            <a:avLst>
              <a:gd name="adj1" fmla="val 50634"/>
              <a:gd name="adj2" fmla="val 100363"/>
              <a:gd name="adj3" fmla="val 41779"/>
              <a:gd name="adj4" fmla="val 12169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1)</a:t>
            </a:r>
            <a:r>
              <a:rPr lang="en-US" sz="800" b="1"/>
              <a:t> </a:t>
            </a:r>
            <a:r>
              <a:rPr lang="en-US" sz="800"/>
              <a:t>Navigate to the Purchase Orders tab of the application</a:t>
            </a:r>
            <a:endParaRPr kumimoji="0" lang="en-US" sz="800" b="0" i="0" u="none" strike="noStrike" cap="none" normalizeH="0" baseline="0">
              <a:ln>
                <a:noFill/>
              </a:ln>
              <a:solidFill>
                <a:schemeClr val="tx1"/>
              </a:solidFill>
              <a:effectLst/>
            </a:endParaRPr>
          </a:p>
        </p:txBody>
      </p:sp>
      <p:sp>
        <p:nvSpPr>
          <p:cNvPr id="31" name="Line Callout 1 7">
            <a:extLst>
              <a:ext uri="{FF2B5EF4-FFF2-40B4-BE49-F238E27FC236}">
                <a16:creationId xmlns:a16="http://schemas.microsoft.com/office/drawing/2014/main" id="{5E6A437C-FAD8-4493-A924-3400A1E2529C}"/>
              </a:ext>
            </a:extLst>
          </p:cNvPr>
          <p:cNvSpPr/>
          <p:nvPr/>
        </p:nvSpPr>
        <p:spPr bwMode="auto">
          <a:xfrm>
            <a:off x="189109" y="2100272"/>
            <a:ext cx="1005840" cy="457200"/>
          </a:xfrm>
          <a:prstGeom prst="borderCallout1">
            <a:avLst>
              <a:gd name="adj1" fmla="val 50634"/>
              <a:gd name="adj2" fmla="val 100363"/>
              <a:gd name="adj3" fmla="val -30775"/>
              <a:gd name="adj4" fmla="val 152836"/>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2)</a:t>
            </a:r>
            <a:r>
              <a:rPr lang="en-US" sz="800"/>
              <a:t> Enter your order number or PO number here</a:t>
            </a:r>
            <a:endParaRPr kumimoji="0" lang="en-US" sz="800" b="0" i="0" u="none" strike="noStrike" cap="none" normalizeH="0" baseline="0">
              <a:ln>
                <a:noFill/>
              </a:ln>
              <a:solidFill>
                <a:schemeClr val="tx1"/>
              </a:solidFill>
              <a:effectLst/>
            </a:endParaRPr>
          </a:p>
        </p:txBody>
      </p:sp>
      <p:sp>
        <p:nvSpPr>
          <p:cNvPr id="32" name="Line Callout 1 8">
            <a:extLst>
              <a:ext uri="{FF2B5EF4-FFF2-40B4-BE49-F238E27FC236}">
                <a16:creationId xmlns:a16="http://schemas.microsoft.com/office/drawing/2014/main" id="{991AAC7A-FC64-41C3-99F1-61E09399C1AA}"/>
              </a:ext>
            </a:extLst>
          </p:cNvPr>
          <p:cNvSpPr/>
          <p:nvPr/>
        </p:nvSpPr>
        <p:spPr bwMode="auto">
          <a:xfrm>
            <a:off x="454684" y="2774701"/>
            <a:ext cx="1005840" cy="635236"/>
          </a:xfrm>
          <a:prstGeom prst="borderCallout1">
            <a:avLst>
              <a:gd name="adj1" fmla="val 47273"/>
              <a:gd name="adj2" fmla="val 100824"/>
              <a:gd name="adj3" fmla="val -55276"/>
              <a:gd name="adj4" fmla="val 120217"/>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3)</a:t>
            </a:r>
            <a:r>
              <a:rPr lang="en-US" sz="800"/>
              <a:t> Click the box and then the </a:t>
            </a:r>
            <a:r>
              <a:rPr lang="en-US" sz="800">
                <a:solidFill>
                  <a:srgbClr val="FF0000"/>
                </a:solidFill>
              </a:rPr>
              <a:t>red </a:t>
            </a:r>
            <a:r>
              <a:rPr lang="en-US" sz="800"/>
              <a:t>release button on the corner</a:t>
            </a:r>
            <a:endParaRPr kumimoji="0" lang="en-US" sz="800" b="0" i="0" u="none" strike="noStrike" cap="none" normalizeH="0" baseline="0">
              <a:ln>
                <a:noFill/>
              </a:ln>
              <a:solidFill>
                <a:schemeClr val="tx1"/>
              </a:solidFill>
              <a:effectLst/>
            </a:endParaRPr>
          </a:p>
        </p:txBody>
      </p:sp>
      <p:sp>
        <p:nvSpPr>
          <p:cNvPr id="37" name="Line Callout 1 11">
            <a:extLst>
              <a:ext uri="{FF2B5EF4-FFF2-40B4-BE49-F238E27FC236}">
                <a16:creationId xmlns:a16="http://schemas.microsoft.com/office/drawing/2014/main" id="{16BFCC92-CEE8-4904-80ED-8001EE44B5E7}"/>
              </a:ext>
            </a:extLst>
          </p:cNvPr>
          <p:cNvSpPr/>
          <p:nvPr/>
        </p:nvSpPr>
        <p:spPr bwMode="auto">
          <a:xfrm>
            <a:off x="6873640" y="3545609"/>
            <a:ext cx="1171453" cy="894379"/>
          </a:xfrm>
          <a:prstGeom prst="borderCallout1">
            <a:avLst>
              <a:gd name="adj1" fmla="val -3374"/>
              <a:gd name="adj2" fmla="val 49835"/>
              <a:gd name="adj3" fmla="val -179041"/>
              <a:gd name="adj4" fmla="val 7169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4)</a:t>
            </a:r>
            <a:r>
              <a:rPr lang="en-US" sz="800"/>
              <a:t> Supplier can search without knowing their PO # by clicking the filter and entering their vendor ID or destination </a:t>
            </a:r>
            <a:r>
              <a:rPr lang="en-US" sz="800">
                <a:solidFill>
                  <a:srgbClr val="FF0000"/>
                </a:solidFill>
              </a:rPr>
              <a:t>(refer to next page for instructions) </a:t>
            </a:r>
            <a:endParaRPr kumimoji="0" lang="en-US" sz="8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84550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5455" y="368616"/>
            <a:ext cx="4933800" cy="493950"/>
          </a:xfrm>
        </p:spPr>
        <p:txBody>
          <a:bodyPr vert="horz" anchor="ctr"/>
          <a:lstStyle/>
          <a:p>
            <a:r>
              <a:rPr lang="de-DE" dirty="0">
                <a:latin typeface="+mn-lt"/>
              </a:rPr>
              <a:t>Enhancements</a:t>
            </a:r>
          </a:p>
        </p:txBody>
      </p:sp>
      <p:sp>
        <p:nvSpPr>
          <p:cNvPr id="4" name="Slide Number Placeholder 3">
            <a:extLst>
              <a:ext uri="{FF2B5EF4-FFF2-40B4-BE49-F238E27FC236}">
                <a16:creationId xmlns:a16="http://schemas.microsoft.com/office/drawing/2014/main" id="{639489DB-4CD0-4BAD-A2A5-816B29B79143}"/>
              </a:ext>
            </a:extLst>
          </p:cNvPr>
          <p:cNvSpPr>
            <a:spLocks noGrp="1"/>
          </p:cNvSpPr>
          <p:nvPr>
            <p:ph type="sldNum" sz="quarter" idx="11"/>
          </p:nvPr>
        </p:nvSpPr>
        <p:spPr>
          <a:xfrm>
            <a:off x="6276760" y="3459917"/>
            <a:ext cx="273103" cy="138499"/>
          </a:xfrm>
        </p:spPr>
        <p:txBody>
          <a:bodyPr/>
          <a:lstStyle/>
          <a:p>
            <a:pPr defTabSz="685783">
              <a:defRPr/>
            </a:pPr>
            <a:fld id="{C2245BC1-4D7B-4ED3-8F01-840FA35126C6}" type="slidenum">
              <a:rPr lang="en-US" sz="900">
                <a:solidFill>
                  <a:prstClr val="black"/>
                </a:solidFill>
                <a:latin typeface="Delivery"/>
              </a:rPr>
              <a:pPr defTabSz="685783">
                <a:defRPr/>
              </a:pPr>
              <a:t>9</a:t>
            </a:fld>
            <a:endParaRPr lang="en-US" sz="900">
              <a:solidFill>
                <a:prstClr val="black"/>
              </a:solidFill>
              <a:latin typeface="Delivery"/>
            </a:endParaRPr>
          </a:p>
        </p:txBody>
      </p:sp>
      <p:sp>
        <p:nvSpPr>
          <p:cNvPr id="109" name="TextBox 108">
            <a:extLst>
              <a:ext uri="{FF2B5EF4-FFF2-40B4-BE49-F238E27FC236}">
                <a16:creationId xmlns:a16="http://schemas.microsoft.com/office/drawing/2014/main" id="{9613966F-38D2-5F88-9274-54F5AEB08E4E}"/>
              </a:ext>
            </a:extLst>
          </p:cNvPr>
          <p:cNvSpPr txBox="1"/>
          <p:nvPr/>
        </p:nvSpPr>
        <p:spPr>
          <a:xfrm>
            <a:off x="9159498" y="4549758"/>
            <a:ext cx="0" cy="0"/>
          </a:xfrm>
          <a:prstGeom prst="rect">
            <a:avLst/>
          </a:prstGeom>
          <a:noFill/>
        </p:spPr>
        <p:txBody>
          <a:bodyPr wrap="none" lIns="0" tIns="0" rIns="0" bIns="0" rtlCol="0">
            <a:noAutofit/>
          </a:bodyPr>
          <a:lstStyle/>
          <a:p>
            <a:pPr defTabSz="685783">
              <a:lnSpc>
                <a:spcPct val="110000"/>
              </a:lnSpc>
              <a:spcAft>
                <a:spcPts val="500"/>
              </a:spcAft>
              <a:defRPr/>
            </a:pPr>
            <a:endParaRPr lang="en-GB" sz="1200" err="1">
              <a:solidFill>
                <a:prstClr val="black"/>
              </a:solidFill>
              <a:latin typeface="Delivery"/>
            </a:endParaRPr>
          </a:p>
        </p:txBody>
      </p:sp>
      <p:sp>
        <p:nvSpPr>
          <p:cNvPr id="2" name="Titel 2">
            <a:extLst>
              <a:ext uri="{FF2B5EF4-FFF2-40B4-BE49-F238E27FC236}">
                <a16:creationId xmlns:a16="http://schemas.microsoft.com/office/drawing/2014/main" id="{763D4FCA-B9E4-1B09-DE01-9277368D5BD9}"/>
              </a:ext>
            </a:extLst>
          </p:cNvPr>
          <p:cNvSpPr txBox="1">
            <a:spLocks/>
          </p:cNvSpPr>
          <p:nvPr/>
        </p:nvSpPr>
        <p:spPr>
          <a:xfrm>
            <a:off x="185455" y="942272"/>
            <a:ext cx="4933800" cy="49395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1050" dirty="0">
                <a:solidFill>
                  <a:srgbClr val="D40511"/>
                </a:solidFill>
                <a:latin typeface="Delivery"/>
              </a:rPr>
              <a:t>Part Number Search</a:t>
            </a:r>
          </a:p>
          <a:p>
            <a:pPr defTabSz="685783">
              <a:defRPr/>
            </a:pPr>
            <a:endParaRPr lang="de-DE" sz="1050" dirty="0">
              <a:solidFill>
                <a:srgbClr val="D40511"/>
              </a:solidFill>
              <a:latin typeface="Delivery"/>
            </a:endParaRPr>
          </a:p>
        </p:txBody>
      </p:sp>
      <p:pic>
        <p:nvPicPr>
          <p:cNvPr id="9" name="Picture 8">
            <a:extLst>
              <a:ext uri="{FF2B5EF4-FFF2-40B4-BE49-F238E27FC236}">
                <a16:creationId xmlns:a16="http://schemas.microsoft.com/office/drawing/2014/main" id="{CE2A70E7-3A39-FCD6-5C66-6FE0409058C8}"/>
              </a:ext>
            </a:extLst>
          </p:cNvPr>
          <p:cNvPicPr>
            <a:picLocks noChangeAspect="1"/>
          </p:cNvPicPr>
          <p:nvPr/>
        </p:nvPicPr>
        <p:blipFill>
          <a:blip r:embed="rId3"/>
          <a:stretch>
            <a:fillRect/>
          </a:stretch>
        </p:blipFill>
        <p:spPr>
          <a:xfrm>
            <a:off x="223053" y="2629792"/>
            <a:ext cx="8494862" cy="1539581"/>
          </a:xfrm>
          <a:prstGeom prst="rect">
            <a:avLst/>
          </a:prstGeom>
        </p:spPr>
      </p:pic>
      <p:sp>
        <p:nvSpPr>
          <p:cNvPr id="10" name="Titel 2">
            <a:extLst>
              <a:ext uri="{FF2B5EF4-FFF2-40B4-BE49-F238E27FC236}">
                <a16:creationId xmlns:a16="http://schemas.microsoft.com/office/drawing/2014/main" id="{F8F93D5D-40B4-031C-7A49-E7B2733A5F4D}"/>
              </a:ext>
            </a:extLst>
          </p:cNvPr>
          <p:cNvSpPr txBox="1">
            <a:spLocks/>
          </p:cNvSpPr>
          <p:nvPr/>
        </p:nvSpPr>
        <p:spPr>
          <a:xfrm>
            <a:off x="185455" y="1305962"/>
            <a:ext cx="6432848" cy="1165506"/>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a:lstStyle>
          <a:p>
            <a:pPr defTabSz="685783">
              <a:defRPr/>
            </a:pPr>
            <a:r>
              <a:rPr lang="de-DE" sz="900" dirty="0">
                <a:solidFill>
                  <a:prstClr val="black"/>
                </a:solidFill>
                <a:latin typeface="Delivery"/>
              </a:rPr>
              <a:t>-Suppliers now have the ability to search for their PO‘s by part number</a:t>
            </a:r>
          </a:p>
          <a:p>
            <a:pPr defTabSz="685783">
              <a:defRPr/>
            </a:pPr>
            <a:endParaRPr lang="de-DE" sz="900" dirty="0">
              <a:solidFill>
                <a:prstClr val="black"/>
              </a:solidFill>
              <a:latin typeface="Delivery"/>
            </a:endParaRPr>
          </a:p>
          <a:p>
            <a:pPr defTabSz="685783">
              <a:defRPr/>
            </a:pPr>
            <a:r>
              <a:rPr lang="de-DE" sz="900" dirty="0">
                <a:solidFill>
                  <a:prstClr val="black"/>
                </a:solidFill>
                <a:latin typeface="Delivery"/>
              </a:rPr>
              <a:t>-You can search for multiple part numbers at the same time, separated by comma (with no spaces)</a:t>
            </a:r>
          </a:p>
          <a:p>
            <a:pPr defTabSz="685783">
              <a:defRPr/>
            </a:pPr>
            <a:endParaRPr lang="de-DE" sz="900" dirty="0">
              <a:solidFill>
                <a:prstClr val="black"/>
              </a:solidFill>
              <a:latin typeface="Delivery"/>
            </a:endParaRPr>
          </a:p>
          <a:p>
            <a:pPr defTabSz="685783">
              <a:defRPr/>
            </a:pPr>
            <a:r>
              <a:rPr lang="de-DE" sz="900" dirty="0">
                <a:solidFill>
                  <a:prstClr val="black"/>
                </a:solidFill>
                <a:latin typeface="Delivery"/>
              </a:rPr>
              <a:t> -Please limit your part number search to 5-10 part numbers, as we‘ve seen query results be slow for  parts that are dozens and sometimes hundreds of order lines</a:t>
            </a:r>
          </a:p>
          <a:p>
            <a:pPr defTabSz="685783">
              <a:defRPr/>
            </a:pPr>
            <a:endParaRPr lang="de-DE" sz="1050" dirty="0">
              <a:solidFill>
                <a:srgbClr val="D40511"/>
              </a:solidFill>
              <a:latin typeface="Delivery"/>
            </a:endParaRPr>
          </a:p>
        </p:txBody>
      </p:sp>
    </p:spTree>
    <p:extLst>
      <p:ext uri="{BB962C8B-B14F-4D97-AF65-F5344CB8AC3E}">
        <p14:creationId xmlns:p14="http://schemas.microsoft.com/office/powerpoint/2010/main" val="1762054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b1vl7K1wC7q77OxwbhQ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85RUk69lEEph4Yz8MMf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GI.b6pwCIGYLhZST7ER9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porMvKcdxV7D_5G3uA1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okaAPMb58rl_IzBC0sf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ijSnVGnT2t1siJyv.Uf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HvROfTTiot6q_XXl1IF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7kbHLHdRuinVtH82xvWWC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lYp7ySz7KJLbKUQ_1.ro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gBWZtfXJNrTdMcxoNSB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bbxRTxpzLy5RRvtkKF7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6ULUoTviKzW43jBuxXB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l_Ax5L5XZpjbEjC_mSb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I9oDlu_bhxQpZKT0jwR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0SgkKQqnQ2oCN0FLfhV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daJenGNz4b3FiC7Zfn1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2CVQWN3PF0KgL9TcyR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uHdkHR2Z_YBhXQq9x.W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FGczGxogCcn0eHaLnL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RL4cI2eODgKWvOJmCx6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e.waUVpvHbMBz4Exfgg0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lRKuiSfNPvKeScojqEf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9B8N6YlzXrAXbNkfd0yqw"/>
</p:tagLst>
</file>

<file path=ppt/theme/theme1.xml><?xml version="1.0" encoding="utf-8"?>
<a:theme xmlns:a="http://schemas.openxmlformats.org/drawingml/2006/main" name="DHL_PPT_16x9">
  <a:themeElements>
    <a:clrScheme name="hyperlinks">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Larissa Klassisch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flat" cmpd="sng" algn="ctr">
          <a:noFill/>
          <a:prstDash val="solid"/>
          <a:round/>
          <a:headEnd type="none" w="med" len="med"/>
          <a:tailEnd type="none" w="med" len="med"/>
        </a:ln>
        <a:effectLst/>
      </a:spPr>
      <a:bodyPr vert="horz" wrap="square" lIns="72000" tIns="36000" rIns="36000" bIns="36000" numCol="1" rtlCol="0" anchor="t" anchorCtr="0" compatLnSpc="1">
        <a:prstTxWarp prst="textNoShape">
          <a:avLst/>
        </a:prstTxWarp>
      </a:bodyPr>
      <a:lstStyle>
        <a:defPPr marL="0" marR="0" indent="0" algn="l" defTabSz="995363" rtl="0" eaLnBrk="0" fontAlgn="base" latinLnBrk="0" hangingPunct="0">
          <a:lnSpc>
            <a:spcPct val="100000"/>
          </a:lnSpc>
          <a:spcBef>
            <a:spcPct val="0"/>
          </a:spcBef>
          <a:spcAft>
            <a:spcPct val="0"/>
          </a:spcAft>
          <a:buClrTx/>
          <a:buSzTx/>
          <a:buFontTx/>
          <a:buNone/>
          <a:tabLst/>
          <a:defRPr kumimoji="0" sz="1200" b="0" i="0" u="none" strike="noStrike" cap="none" normalizeH="0" baseline="0" dirty="0" err="1" smtClean="0">
            <a:ln>
              <a:noFill/>
            </a:ln>
            <a:solidFill>
              <a:schemeClr val="tx1"/>
            </a:solidFill>
            <a:effectLst/>
          </a:defRPr>
        </a:defPPr>
      </a:lstStyle>
    </a:spDef>
    <a:lnDef>
      <a:spPr bwMode="auto">
        <a:solidFill>
          <a:schemeClr val="bg1"/>
        </a:solidFill>
        <a:ln w="12700" cap="flat" cmpd="sng" algn="ctr">
          <a:solidFill>
            <a:schemeClr val="accent2"/>
          </a:solidFill>
          <a:prstDash val="solid"/>
          <a:round/>
          <a:headEnd type="none" w="med" len="med"/>
          <a:tailEnd type="none" w="med" len="med"/>
        </a:ln>
        <a:effectLst/>
      </a:spPr>
      <a:bodyPr/>
      <a:lstStyle/>
    </a:lnDef>
    <a:txDef>
      <a:spPr>
        <a:noFill/>
      </a:spPr>
      <a:bodyPr wrap="square" lIns="0" tIns="0" rIns="0" bIns="0" rtlCol="0">
        <a:spAutoFit/>
      </a:bodyPr>
      <a:lstStyle>
        <a:defPPr>
          <a:lnSpc>
            <a:spcPct val="110000"/>
          </a:lnSpc>
          <a:spcAft>
            <a:spcPts val="500"/>
          </a:spcAft>
          <a:defRPr sz="1200" dirty="0" err="1" smtClean="0"/>
        </a:defPPr>
      </a:lstStyle>
    </a:txDef>
  </a:objectDefaults>
  <a:extraClrSchemeLst>
    <a:extraClrScheme>
      <a:clrScheme name="DPDHL_2010_color_schem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100% Postyellow">
      <a:srgbClr val="FFCC00"/>
    </a:custClr>
    <a:custClr name="70% Postyellow">
      <a:srgbClr val="FFDB4C"/>
    </a:custClr>
    <a:custClr name="45% Postyellow">
      <a:srgbClr val="FFE88C"/>
    </a:custClr>
    <a:custClr name="20% Postyellow">
      <a:srgbClr val="FFF5CC"/>
    </a:custClr>
    <a:custClr name="None">
      <a:srgbClr val="FFFFFF"/>
    </a:custClr>
    <a:custClr name="DHL Red">
      <a:srgbClr val="D40511"/>
    </a:custClr>
    <a:custClr name="None">
      <a:srgbClr val="FFFFFF"/>
    </a:custClr>
    <a:custClr name="None">
      <a:srgbClr val="FFFFFF"/>
    </a:custClr>
    <a:custClr name="None">
      <a:srgbClr val="FFFFFF"/>
    </a:custClr>
    <a:custClr name="None">
      <a:srgbClr val="FFFFFF"/>
    </a:custClr>
    <a:custClr name="Black">
      <a:srgbClr val="000000"/>
    </a:custClr>
    <a:custClr name="60% Black">
      <a:srgbClr val="666666"/>
    </a:custClr>
    <a:custClr name="40% Black">
      <a:srgbClr val="999999"/>
    </a:custClr>
    <a:custClr name="25% Black">
      <a:srgbClr val="BFBFBF"/>
    </a:custClr>
    <a:custClr name="8% Black">
      <a:srgbClr val="E4E4E4"/>
    </a:custClr>
    <a:custClr name="None">
      <a:srgbClr val="FFFFFF"/>
    </a:custClr>
    <a:custClr name="None">
      <a:srgbClr val="FFFFFF"/>
    </a:custClr>
    <a:custClr name="None">
      <a:srgbClr val="FFFFFF"/>
    </a:custClr>
    <a:custClr name="None">
      <a:srgbClr val="FFFFFF"/>
    </a:custClr>
    <a:custClr name="None">
      <a:srgbClr val="FFFFFF"/>
    </a:custClr>
  </a:custClrLst>
  <a:extLst>
    <a:ext uri="{05A4C25C-085E-4340-85A3-A5531E510DB2}">
      <thm15:themeFamily xmlns:thm15="http://schemas.microsoft.com/office/thememl/2012/main" name="DHL_PPT_16x9 - OK.potx" id="{3702A1B1-346B-474A-8FAD-00E97BE9B375}" vid="{1AC30758-460E-46BA-B6FC-78BF402DC0D4}"/>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1c3b47-3674-499a-b9b0-0f891116bb1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6357DE9554B14F91BD8503FB205FED" ma:contentTypeVersion="12" ma:contentTypeDescription="Create a new document." ma:contentTypeScope="" ma:versionID="78f187236cc5a19294f387971361ee59">
  <xsd:schema xmlns:xsd="http://www.w3.org/2001/XMLSchema" xmlns:xs="http://www.w3.org/2001/XMLSchema" xmlns:p="http://schemas.microsoft.com/office/2006/metadata/properties" xmlns:ns2="85abd33b-05e1-4c2b-816b-b8b9c5903ffb" xmlns:ns3="ee1c3b47-3674-499a-b9b0-0f891116bb1c" targetNamespace="http://schemas.microsoft.com/office/2006/metadata/properties" ma:root="true" ma:fieldsID="f2a3ee66188cd1323d30c1bcc4daa909" ns2:_="" ns3:_="">
    <xsd:import namespace="85abd33b-05e1-4c2b-816b-b8b9c5903ffb"/>
    <xsd:import namespace="ee1c3b47-3674-499a-b9b0-0f891116b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bd33b-05e1-4c2b-816b-b8b9c5903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1c3b47-3674-499a-b9b0-0f891116b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6077A-FE35-43D8-823E-7B8B45A108FF}">
  <ds:schemaRefs>
    <ds:schemaRef ds:uri="http://www.w3.org/XML/1998/namespace"/>
    <ds:schemaRef ds:uri="http://purl.org/dc/elements/1.1/"/>
    <ds:schemaRef ds:uri="http://purl.org/dc/dcmitype/"/>
    <ds:schemaRef ds:uri="http://schemas.microsoft.com/office/2006/documentManagement/types"/>
    <ds:schemaRef ds:uri="85abd33b-05e1-4c2b-816b-b8b9c5903ffb"/>
    <ds:schemaRef ds:uri="http://schemas.openxmlformats.org/package/2006/metadata/core-properties"/>
    <ds:schemaRef ds:uri="http://purl.org/dc/terms/"/>
    <ds:schemaRef ds:uri="http://schemas.microsoft.com/office/infopath/2007/PartnerControls"/>
    <ds:schemaRef ds:uri="ee1c3b47-3674-499a-b9b0-0f891116bb1c"/>
    <ds:schemaRef ds:uri="http://schemas.microsoft.com/office/2006/metadata/properties"/>
  </ds:schemaRefs>
</ds:datastoreItem>
</file>

<file path=customXml/itemProps2.xml><?xml version="1.0" encoding="utf-8"?>
<ds:datastoreItem xmlns:ds="http://schemas.openxmlformats.org/officeDocument/2006/customXml" ds:itemID="{05F2AE1D-46AA-44F4-BF29-B3091A52AB78}">
  <ds:schemaRefs>
    <ds:schemaRef ds:uri="85abd33b-05e1-4c2b-816b-b8b9c5903ffb"/>
    <ds:schemaRef ds:uri="ee1c3b47-3674-499a-b9b0-0f891116bb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34A0CE-7C15-4C1C-ABCA-EE55AA6703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DHL_PPT_16x9</Template>
  <TotalTime>8</TotalTime>
  <Words>2522</Words>
  <Application>Microsoft Office PowerPoint</Application>
  <PresentationFormat>On-screen Show (16:9)</PresentationFormat>
  <Paragraphs>240</Paragraphs>
  <Slides>28</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Aptos</vt:lpstr>
      <vt:lpstr>Wingdings</vt:lpstr>
      <vt:lpstr>Calibri</vt:lpstr>
      <vt:lpstr>Arial</vt:lpstr>
      <vt:lpstr>Delivery</vt:lpstr>
      <vt:lpstr>DHL_PPT_16x9</vt:lpstr>
      <vt:lpstr>think-cell Folie</vt:lpstr>
      <vt:lpstr>DHL Supply Chain Transport Order Portal (TOP) </vt:lpstr>
      <vt:lpstr>Project Apollo and TOP</vt:lpstr>
      <vt:lpstr>Supplier Requirements</vt:lpstr>
      <vt:lpstr>The Transport order portal (TOP)-  Step by Step PORTAL NAVIGATION</vt:lpstr>
      <vt:lpstr>When to use TOP</vt:lpstr>
      <vt:lpstr>Access to TOP</vt:lpstr>
      <vt:lpstr>Flow of Events in TOP</vt:lpstr>
      <vt:lpstr>Order Review - Search</vt:lpstr>
      <vt:lpstr>Enhancements</vt:lpstr>
      <vt:lpstr>Enhancements (cont.)</vt:lpstr>
      <vt:lpstr>Getting Started and Navigation – </vt:lpstr>
      <vt:lpstr>Order Review - Search</vt:lpstr>
      <vt:lpstr>Release Order – Pickup and Delivery </vt:lpstr>
      <vt:lpstr>Enhancements (cont.)</vt:lpstr>
      <vt:lpstr>Order Modification- Ship Units</vt:lpstr>
      <vt:lpstr>Order Modification- General Information  / References and Remarks</vt:lpstr>
      <vt:lpstr>References and Remarks- Special Instructions: </vt:lpstr>
      <vt:lpstr>Release</vt:lpstr>
      <vt:lpstr>Order Listing Status Symbols</vt:lpstr>
      <vt:lpstr>Purchase Orders- Sorting of Lists</vt:lpstr>
      <vt:lpstr>Order Review - Detail</vt:lpstr>
      <vt:lpstr>Enhancements (cont.)</vt:lpstr>
      <vt:lpstr>Order Review - Detail</vt:lpstr>
      <vt:lpstr>Troubleshooting and tips</vt:lpstr>
      <vt:lpstr>Troubleshooting and Tips- TOP Portal</vt:lpstr>
      <vt:lpstr>DHL Email Contact</vt:lpstr>
      <vt:lpstr>DHL Responsibilities </vt:lpstr>
      <vt:lpstr>Thank you</vt:lpstr>
    </vt:vector>
  </TitlesOfParts>
  <Company>DHL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note: Important instructions for information classification</dc:title>
  <dc:creator>JB Lingle (DHL Supply Chain)</dc:creator>
  <cp:keywords>16 to 9</cp:keywords>
  <cp:lastModifiedBy>Kosch, Mike</cp:lastModifiedBy>
  <cp:revision>14</cp:revision>
  <dcterms:created xsi:type="dcterms:W3CDTF">2019-10-31T16:09:05Z</dcterms:created>
  <dcterms:modified xsi:type="dcterms:W3CDTF">2025-10-30T21:36:22Z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fzeichnungsdatum">
    <vt:lpwstr>July 2017</vt:lpwstr>
  </property>
  <property fmtid="{D5CDD505-2E9C-101B-9397-08002B2CF9AE}" pid="3" name="Dokumentnummer">
    <vt:lpwstr>3.0</vt:lpwstr>
  </property>
  <property fmtid="{D5CDD505-2E9C-101B-9397-08002B2CF9AE}" pid="4" name="Office">
    <vt:lpwstr>2007/2010</vt:lpwstr>
  </property>
  <property fmtid="{D5CDD505-2E9C-101B-9397-08002B2CF9AE}" pid="5" name="Job No">
    <vt:lpwstr>62557</vt:lpwstr>
  </property>
  <property fmtid="{D5CDD505-2E9C-101B-9397-08002B2CF9AE}" pid="6" name="ContentTypeId">
    <vt:lpwstr>0x010100A66357DE9554B14F91BD8503FB205FED</vt:lpwstr>
  </property>
  <property fmtid="{D5CDD505-2E9C-101B-9397-08002B2CF9AE}" pid="7" name="MSIP_Label_736915f3-2f02-4945-8997-f2963298db46_Enabled">
    <vt:lpwstr>true</vt:lpwstr>
  </property>
  <property fmtid="{D5CDD505-2E9C-101B-9397-08002B2CF9AE}" pid="8" name="MSIP_Label_736915f3-2f02-4945-8997-f2963298db46_SetDate">
    <vt:lpwstr>2023-08-09T12:27:45Z</vt:lpwstr>
  </property>
  <property fmtid="{D5CDD505-2E9C-101B-9397-08002B2CF9AE}" pid="9" name="MSIP_Label_736915f3-2f02-4945-8997-f2963298db46_Method">
    <vt:lpwstr>Standard</vt:lpwstr>
  </property>
  <property fmtid="{D5CDD505-2E9C-101B-9397-08002B2CF9AE}" pid="10" name="MSIP_Label_736915f3-2f02-4945-8997-f2963298db46_Name">
    <vt:lpwstr>Internal</vt:lpwstr>
  </property>
  <property fmtid="{D5CDD505-2E9C-101B-9397-08002B2CF9AE}" pid="11" name="MSIP_Label_736915f3-2f02-4945-8997-f2963298db46_SiteId">
    <vt:lpwstr>cd99fef8-1cd3-4a2a-9bdf-15531181d65e</vt:lpwstr>
  </property>
  <property fmtid="{D5CDD505-2E9C-101B-9397-08002B2CF9AE}" pid="12" name="MSIP_Label_736915f3-2f02-4945-8997-f2963298db46_ActionId">
    <vt:lpwstr>c87f28b7-a5c0-4042-ad11-95f47a09803b</vt:lpwstr>
  </property>
  <property fmtid="{D5CDD505-2E9C-101B-9397-08002B2CF9AE}" pid="13" name="MSIP_Label_736915f3-2f02-4945-8997-f2963298db46_ContentBits">
    <vt:lpwstr>1</vt:lpwstr>
  </property>
  <property fmtid="{D5CDD505-2E9C-101B-9397-08002B2CF9AE}" pid="14" name="Order">
    <vt:r8>25900</vt:r8>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xd_Signature">
    <vt:bool>false</vt:bool>
  </property>
</Properties>
</file>